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71" r:id="rId6"/>
    <p:sldId id="261" r:id="rId7"/>
    <p:sldId id="272" r:id="rId8"/>
    <p:sldId id="273" r:id="rId9"/>
    <p:sldId id="274" r:id="rId10"/>
    <p:sldId id="275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41769F"/>
    <a:srgbClr val="7E3BFF"/>
    <a:srgbClr val="F5A91F"/>
    <a:srgbClr val="C98409"/>
    <a:srgbClr val="487391"/>
    <a:srgbClr val="12395D"/>
    <a:srgbClr val="000000"/>
    <a:srgbClr val="7F7F7F"/>
    <a:srgbClr val="2E3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3950" autoAdjust="0"/>
  </p:normalViewPr>
  <p:slideViewPr>
    <p:cSldViewPr snapToGrid="0">
      <p:cViewPr>
        <p:scale>
          <a:sx n="33" d="100"/>
          <a:sy n="33" d="100"/>
        </p:scale>
        <p:origin x="1953" y="1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D0244-0C56-4199-9F5D-BCE1DEBEC300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76BAC-659D-4C3C-88E1-AC325E91DD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24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977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19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394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064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059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459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42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72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Problem statement - ?</a:t>
            </a:r>
          </a:p>
          <a:p>
            <a:r>
              <a:rPr lang="en-GB" dirty="0"/>
              <a:t>Solution and UI – </a:t>
            </a:r>
            <a:r>
              <a:rPr lang="en-GB" dirty="0" err="1"/>
              <a:t>ui</a:t>
            </a:r>
            <a:r>
              <a:rPr lang="en-GB" dirty="0"/>
              <a:t> logo</a:t>
            </a:r>
          </a:p>
          <a:p>
            <a:r>
              <a:rPr lang="en-GB" dirty="0"/>
              <a:t>Demo – present logo</a:t>
            </a:r>
          </a:p>
          <a:p>
            <a:r>
              <a:rPr lang="en-GB" dirty="0"/>
              <a:t>Features – menu logo</a:t>
            </a:r>
          </a:p>
          <a:p>
            <a:r>
              <a:rPr lang="en-GB" dirty="0"/>
              <a:t>Workflow Design/Architecture/technology stack – cloud logo</a:t>
            </a:r>
          </a:p>
          <a:p>
            <a:r>
              <a:rPr lang="en-GB" dirty="0"/>
              <a:t>Project Timeline, Key Metrics, Testing – lightbulb cog wheel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37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UI</a:t>
            </a:r>
          </a:p>
          <a:p>
            <a:r>
              <a:rPr lang="en-GB" dirty="0"/>
              <a:t>Tech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14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UI</a:t>
            </a:r>
          </a:p>
          <a:p>
            <a:r>
              <a:rPr lang="en-GB" dirty="0"/>
              <a:t>Tech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59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00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218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74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503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UI</a:t>
            </a:r>
            <a:endParaRPr lang="en-GB" dirty="0"/>
          </a:p>
          <a:p>
            <a:r>
              <a:rPr lang="en-GB"/>
              <a:t>Tech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76BAC-659D-4C3C-88E1-AC325E91DD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69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E3E6-5567-4533-A2AA-341068A36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46CE2-8B4C-452C-A2F4-89EA6B6D0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652F4-3AE8-4DA1-A0FB-858589FF9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926DA-2A7F-4CFD-ABAC-7F40CF54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B98C-DF49-46F4-967E-941B699B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1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F34D-33A8-4381-8D49-4A620D45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35A10-11A6-46E5-9034-9FDA463AF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4A237-2223-46E3-9ED3-D2804BB7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3A98F-7543-4AD4-97B6-AB892567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D993-3506-4CE4-A380-D77DD6F1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1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3F674E-4C37-4F9D-B1FC-3C85AC074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9E262-701E-4560-A936-D21A897CA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C5FA3-09E3-4F8E-A065-BC6D27246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EF43-0521-40A1-8BE2-A910F50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14AB-CB50-454B-92C5-CC73CB59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C4B1-5683-4DA7-A038-B10C06A0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264C9-9DED-427F-A0E6-C4ADA2FBA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3A78E-6819-4BC9-BD95-C4D76AE6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45E7B-6003-4710-BCA2-1BD5A223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3287C-E875-429C-A8A8-A08C167B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4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5264-F67F-4E21-80A8-F92B8A70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79375-9C42-42FD-AA1A-E9F8E71D9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09356-7701-4083-853A-DE79880A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F6888-3567-4F93-9824-562E4CA2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7E5E4-749E-4B6F-96E2-D5418074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9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9D6D-451E-4A2B-81F9-F5217417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E9EFA-CC8F-4BEA-B8EC-E0CCF7F28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84A00-3A00-4BB3-867F-EA5682AB3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889EC-9409-4501-81A0-9FA862B6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A7CA8-EA2F-4028-BDB1-361CF379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E7C54-37C7-4644-8292-1D588D14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E18E-4D15-4D60-B369-C4AEFDEF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33D6C-8112-400C-9169-041A24474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82758-323D-4615-BEAB-62CB5095E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F1BD-B93E-4EC6-99BE-76AFEDFB7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D7292-B4CF-45C3-B74D-4392D376F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A5C323-D334-40D6-96A2-E6E69BC4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DCC45-1775-497E-A75F-AC283D66A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F2F75-BF4A-40F8-BCC4-111A6E3A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1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1AE2-3A65-4D39-8BE1-38200D4D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326E55-8F1F-439A-A9B3-FE82029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99157-0CAB-4806-80C8-43816B81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99CD9-CD91-4251-BE95-44C95E7B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2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C26F0-BAB4-4D7B-A6E7-6E0A3B37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1C46B-7F65-4009-8E82-5C370D8B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6AB2D-E23F-465F-91E6-5973B6E0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3D64-0C25-4C22-9697-122807BC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2B460-DF83-4E57-BD8C-4FC685A43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BAEBE-FBBC-4312-8143-99BDB0DA4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DE3FE-871B-43BA-805F-8F994B7D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05FD0-EF80-43E5-9C68-A6C1AFE4C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EC896-5AEA-4DA7-8EEB-AF7C542A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8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9C95-62F3-4EC6-81B5-212AACCF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13BE5-2FC7-46EB-B4FF-F79AEF4570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39C50-258F-4902-B711-D3334ABF0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4DFDF-362E-4B97-88A4-28F89CC4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DD2E0-6C9B-48B9-830A-03A0FA67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DF0A8-CD02-4A19-9F0C-96C1413D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9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F2C33-0E43-40A1-9EF0-79717931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31EC2-E04D-47D3-BE5F-6F25CFC03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E7F39-EC21-4448-94DA-85B8C5744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A2A74-D935-48B1-AAED-1AC946D4D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C45B9-B0D0-46AE-812B-DF88C5AB5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0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2.png"/><Relationship Id="rId3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microsoft.com/office/2007/relationships/hdphoto" Target="../media/hdphoto1.wdp"/><Relationship Id="rId26" Type="http://schemas.openxmlformats.org/officeDocument/2006/relationships/image" Target="../media/image36.png"/><Relationship Id="rId3" Type="http://schemas.openxmlformats.org/officeDocument/2006/relationships/image" Target="../media/image10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45.png"/><Relationship Id="rId17" Type="http://schemas.openxmlformats.org/officeDocument/2006/relationships/image" Target="../media/image29.png"/><Relationship Id="rId25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24" Type="http://schemas.microsoft.com/office/2007/relationships/hdphoto" Target="../media/hdphoto4.wdp"/><Relationship Id="rId5" Type="http://schemas.openxmlformats.org/officeDocument/2006/relationships/image" Target="../media/image12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Relationship Id="rId22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5.png"/><Relationship Id="rId18" Type="http://schemas.openxmlformats.org/officeDocument/2006/relationships/image" Target="../media/image29.png"/><Relationship Id="rId26" Type="http://schemas.openxmlformats.org/officeDocument/2006/relationships/image" Target="../media/image35.jpeg"/><Relationship Id="rId3" Type="http://schemas.openxmlformats.org/officeDocument/2006/relationships/image" Target="../media/image10.png"/><Relationship Id="rId21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5" Type="http://schemas.microsoft.com/office/2007/relationships/hdphoto" Target="../media/hdphoto4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24" Type="http://schemas.openxmlformats.org/officeDocument/2006/relationships/image" Target="../media/image32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microsoft.com/office/2007/relationships/hdphoto" Target="../media/hdphoto3.wdp"/><Relationship Id="rId10" Type="http://schemas.openxmlformats.org/officeDocument/2006/relationships/image" Target="../media/image22.png"/><Relationship Id="rId19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5.png"/><Relationship Id="rId18" Type="http://schemas.openxmlformats.org/officeDocument/2006/relationships/image" Target="../media/image29.png"/><Relationship Id="rId26" Type="http://schemas.openxmlformats.org/officeDocument/2006/relationships/image" Target="../media/image35.jpeg"/><Relationship Id="rId3" Type="http://schemas.openxmlformats.org/officeDocument/2006/relationships/image" Target="../media/image10.png"/><Relationship Id="rId21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microsoft.com/office/2007/relationships/hdphoto" Target="../media/hdphoto4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2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microsoft.com/office/2007/relationships/hdphoto" Target="../media/hdphoto3.wdp"/><Relationship Id="rId10" Type="http://schemas.openxmlformats.org/officeDocument/2006/relationships/image" Target="../media/image21.png"/><Relationship Id="rId19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png"/><Relationship Id="rId18" Type="http://schemas.microsoft.com/office/2007/relationships/hdphoto" Target="../media/hdphoto1.wdp"/><Relationship Id="rId26" Type="http://schemas.openxmlformats.org/officeDocument/2006/relationships/image" Target="../media/image36.png"/><Relationship Id="rId3" Type="http://schemas.openxmlformats.org/officeDocument/2006/relationships/image" Target="../media/image10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45.png"/><Relationship Id="rId17" Type="http://schemas.openxmlformats.org/officeDocument/2006/relationships/image" Target="../media/image29.png"/><Relationship Id="rId25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8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24" Type="http://schemas.microsoft.com/office/2007/relationships/hdphoto" Target="../media/hdphoto4.wdp"/><Relationship Id="rId5" Type="http://schemas.openxmlformats.org/officeDocument/2006/relationships/image" Target="../media/image12.png"/><Relationship Id="rId15" Type="http://schemas.openxmlformats.org/officeDocument/2006/relationships/image" Target="../media/image27.png"/><Relationship Id="rId23" Type="http://schemas.openxmlformats.org/officeDocument/2006/relationships/image" Target="../media/image32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6.png"/><Relationship Id="rId22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image" Target="../media/image10.png"/><Relationship Id="rId21" Type="http://schemas.microsoft.com/office/2007/relationships/hdphoto" Target="../media/hdphoto3.wdp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microsoft.com/office/2007/relationships/hdphoto" Target="../media/hdphoto1.wdp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5.png"/><Relationship Id="rId24" Type="http://schemas.openxmlformats.org/officeDocument/2006/relationships/image" Target="../media/image35.jpeg"/><Relationship Id="rId5" Type="http://schemas.openxmlformats.org/officeDocument/2006/relationships/image" Target="../media/image12.png"/><Relationship Id="rId15" Type="http://schemas.openxmlformats.org/officeDocument/2006/relationships/image" Target="../media/image28.png"/><Relationship Id="rId23" Type="http://schemas.microsoft.com/office/2007/relationships/hdphoto" Target="../media/hdphoto4.wdp"/><Relationship Id="rId10" Type="http://schemas.openxmlformats.org/officeDocument/2006/relationships/image" Target="../media/image21.png"/><Relationship Id="rId19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7.png"/><Relationship Id="rId2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7.png"/><Relationship Id="rId18" Type="http://schemas.microsoft.com/office/2007/relationships/hdphoto" Target="../media/hdphoto2.wdp"/><Relationship Id="rId3" Type="http://schemas.openxmlformats.org/officeDocument/2006/relationships/image" Target="../media/image10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microsoft.com/office/2007/relationships/hdphoto" Target="../media/hdphoto1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5.png"/><Relationship Id="rId24" Type="http://schemas.openxmlformats.org/officeDocument/2006/relationships/image" Target="../media/image36.png"/><Relationship Id="rId5" Type="http://schemas.openxmlformats.org/officeDocument/2006/relationships/image" Target="../media/image12.png"/><Relationship Id="rId15" Type="http://schemas.openxmlformats.org/officeDocument/2006/relationships/image" Target="../media/image29.png"/><Relationship Id="rId23" Type="http://schemas.openxmlformats.org/officeDocument/2006/relationships/image" Target="../media/image35.jpeg"/><Relationship Id="rId10" Type="http://schemas.openxmlformats.org/officeDocument/2006/relationships/image" Target="../media/image45.png"/><Relationship Id="rId19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8.png"/><Relationship Id="rId22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3" Type="http://schemas.openxmlformats.org/officeDocument/2006/relationships/image" Target="../media/image10.png"/><Relationship Id="rId21" Type="http://schemas.microsoft.com/office/2007/relationships/hdphoto" Target="../media/hdphoto4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microsoft.com/office/2007/relationships/hdphoto" Target="../media/hdphoto2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microsoft.com/office/2007/relationships/hdphoto" Target="../media/hdphoto1.wdp"/><Relationship Id="rId23" Type="http://schemas.openxmlformats.org/officeDocument/2006/relationships/image" Target="../media/image36.png"/><Relationship Id="rId10" Type="http://schemas.openxmlformats.org/officeDocument/2006/relationships/image" Target="../media/image25.png"/><Relationship Id="rId19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45.png"/><Relationship Id="rId14" Type="http://schemas.openxmlformats.org/officeDocument/2006/relationships/image" Target="../media/image29.png"/><Relationship Id="rId22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3" Type="http://schemas.openxmlformats.org/officeDocument/2006/relationships/image" Target="../media/image10.png"/><Relationship Id="rId21" Type="http://schemas.microsoft.com/office/2007/relationships/hdphoto" Target="../media/hdphoto4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microsoft.com/office/2007/relationships/hdphoto" Target="../media/hdphoto2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microsoft.com/office/2007/relationships/hdphoto" Target="../media/hdphoto1.wdp"/><Relationship Id="rId23" Type="http://schemas.openxmlformats.org/officeDocument/2006/relationships/image" Target="../media/image36.png"/><Relationship Id="rId10" Type="http://schemas.openxmlformats.org/officeDocument/2006/relationships/image" Target="../media/image25.png"/><Relationship Id="rId19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45.png"/><Relationship Id="rId14" Type="http://schemas.openxmlformats.org/officeDocument/2006/relationships/image" Target="../media/image29.png"/><Relationship Id="rId22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microsoft.com/office/2007/relationships/hdphoto" Target="../media/hdphoto1.wdp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6" Type="http://schemas.microsoft.com/office/2007/relationships/hdphoto" Target="../media/hdphoto3.wdp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28.png"/><Relationship Id="rId19" Type="http://schemas.openxmlformats.org/officeDocument/2006/relationships/image" Target="../media/image35.jpe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microsoft.com/office/2007/relationships/hdphoto" Target="../media/hdphoto1.wdp"/><Relationship Id="rId2" Type="http://schemas.microsoft.com/office/2007/relationships/media" Target="../media/media1.mp4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microsoft.com/office/2007/relationships/hdphoto" Target="../media/hdphoto3.wdp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microsoft.com/office/2007/relationships/hdphoto" Target="../media/hdphoto4.wdp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microsoft.com/office/2007/relationships/hdphoto" Target="../media/hdphoto2.wdp"/><Relationship Id="rId30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12" Type="http://schemas.microsoft.com/office/2007/relationships/hdphoto" Target="../media/hdphoto1.wdp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33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18" Type="http://schemas.microsoft.com/office/2007/relationships/hdphoto" Target="../media/hdphoto3.wdp"/><Relationship Id="rId26" Type="http://schemas.openxmlformats.org/officeDocument/2006/relationships/image" Target="../media/image22.png"/><Relationship Id="rId3" Type="http://schemas.openxmlformats.org/officeDocument/2006/relationships/image" Target="../media/image10.png"/><Relationship Id="rId21" Type="http://schemas.openxmlformats.org/officeDocument/2006/relationships/image" Target="../media/image17.png"/><Relationship Id="rId7" Type="http://schemas.openxmlformats.org/officeDocument/2006/relationships/image" Target="../media/image36.png"/><Relationship Id="rId12" Type="http://schemas.openxmlformats.org/officeDocument/2006/relationships/image" Target="../media/image34.png"/><Relationship Id="rId17" Type="http://schemas.openxmlformats.org/officeDocument/2006/relationships/image" Target="../media/image31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microsoft.com/office/2007/relationships/hdphoto" Target="../media/hdphoto2.wdp"/><Relationship Id="rId20" Type="http://schemas.microsoft.com/office/2007/relationships/hdphoto" Target="../media/hdphoto4.wdp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11" Type="http://schemas.openxmlformats.org/officeDocument/2006/relationships/image" Target="../media/image33.png"/><Relationship Id="rId24" Type="http://schemas.openxmlformats.org/officeDocument/2006/relationships/image" Target="../media/image37.png"/><Relationship Id="rId32" Type="http://schemas.openxmlformats.org/officeDocument/2006/relationships/image" Target="../media/image42.png"/><Relationship Id="rId5" Type="http://schemas.openxmlformats.org/officeDocument/2006/relationships/image" Target="../media/image12.png"/><Relationship Id="rId15" Type="http://schemas.openxmlformats.org/officeDocument/2006/relationships/image" Target="../media/image30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28.png"/><Relationship Id="rId19" Type="http://schemas.openxmlformats.org/officeDocument/2006/relationships/image" Target="../media/image32.png"/><Relationship Id="rId31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microsoft.com/office/2007/relationships/hdphoto" Target="../media/hdphoto1.wdp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4.wdp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12" Type="http://schemas.openxmlformats.org/officeDocument/2006/relationships/image" Target="../media/image3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microsoft.com/office/2007/relationships/hdphoto" Target="../media/hdphoto3.wdp"/><Relationship Id="rId5" Type="http://schemas.openxmlformats.org/officeDocument/2006/relationships/image" Target="../media/image28.png"/><Relationship Id="rId15" Type="http://schemas.openxmlformats.org/officeDocument/2006/relationships/image" Target="../media/image30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microsoft.com/office/2007/relationships/hdphoto" Target="../media/hdphoto1.wdp"/><Relationship Id="rId14" Type="http://schemas.openxmlformats.org/officeDocument/2006/relationships/image" Target="../media/image4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44.png"/><Relationship Id="rId9" Type="http://schemas.openxmlformats.org/officeDocument/2006/relationships/image" Target="../media/image29.png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2.png"/><Relationship Id="rId3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0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582DDEE9-575A-42F3-B54D-2789FCD9A2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5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0989909-6CCB-4D63-835B-0A0987FED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2" t="5501" r="10478" b="6638"/>
          <a:stretch/>
        </p:blipFill>
        <p:spPr>
          <a:xfrm>
            <a:off x="12602028" y="1302657"/>
            <a:ext cx="8286750" cy="47148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F3A785-9000-45D8-AC04-9832A59F6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36565"/>
            <a:ext cx="12192000" cy="1119466"/>
          </a:xfrm>
          <a:prstGeom prst="rect">
            <a:avLst/>
          </a:prstGeom>
        </p:spPr>
      </p:pic>
      <p:pic>
        <p:nvPicPr>
          <p:cNvPr id="65" name="Picture 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D9B74D-22B0-4D41-93A8-DD102B8AF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8057" y="1119466"/>
            <a:ext cx="2032000" cy="571669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AD94627-30DA-4B97-98C4-A2D048362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01000"/>
            <a:ext cx="12192000" cy="3048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43ED125-9E9F-4A6A-B8F4-22ACFE2A6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45065"/>
            <a:ext cx="12192000" cy="1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2BAF3B8-1680-4A50-807F-580C00FB4358}"/>
              </a:ext>
            </a:extLst>
          </p:cNvPr>
          <p:cNvSpPr/>
          <p:nvPr/>
        </p:nvSpPr>
        <p:spPr>
          <a:xfrm flipV="1">
            <a:off x="-1876425" y="6273587"/>
            <a:ext cx="17665844" cy="711212"/>
          </a:xfrm>
          <a:custGeom>
            <a:avLst/>
            <a:gdLst>
              <a:gd name="connsiteX0" fmla="*/ 7959870 w 17665844"/>
              <a:gd name="connsiteY0" fmla="*/ 711212 h 711212"/>
              <a:gd name="connsiteX1" fmla="*/ 17665844 w 17665844"/>
              <a:gd name="connsiteY1" fmla="*/ 698830 h 711212"/>
              <a:gd name="connsiteX2" fmla="*/ 17665844 w 17665844"/>
              <a:gd name="connsiteY2" fmla="*/ 114630 h 711212"/>
              <a:gd name="connsiteX3" fmla="*/ 2707748 w 17665844"/>
              <a:gd name="connsiteY3" fmla="*/ 114630 h 711212"/>
              <a:gd name="connsiteX4" fmla="*/ 2707748 w 17665844"/>
              <a:gd name="connsiteY4" fmla="*/ 0 h 711212"/>
              <a:gd name="connsiteX5" fmla="*/ 0 w 17665844"/>
              <a:gd name="connsiteY5" fmla="*/ 0 h 711212"/>
              <a:gd name="connsiteX6" fmla="*/ 0 w 17665844"/>
              <a:gd name="connsiteY6" fmla="*/ 699410 h 711212"/>
              <a:gd name="connsiteX7" fmla="*/ 2605164 w 17665844"/>
              <a:gd name="connsiteY7" fmla="*/ 699410 h 711212"/>
              <a:gd name="connsiteX8" fmla="*/ 6646214 w 17665844"/>
              <a:gd name="connsiteY8" fmla="*/ 703593 h 711212"/>
              <a:gd name="connsiteX9" fmla="*/ 7320900 w 17665844"/>
              <a:gd name="connsiteY9" fmla="*/ 300368 h 711212"/>
              <a:gd name="connsiteX10" fmla="*/ 7959870 w 17665844"/>
              <a:gd name="connsiteY10" fmla="*/ 711212 h 71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665844" h="711212">
                <a:moveTo>
                  <a:pt x="7959870" y="711212"/>
                </a:moveTo>
                <a:lnTo>
                  <a:pt x="17665844" y="698830"/>
                </a:lnTo>
                <a:lnTo>
                  <a:pt x="17665844" y="114630"/>
                </a:lnTo>
                <a:lnTo>
                  <a:pt x="2707748" y="114630"/>
                </a:lnTo>
                <a:lnTo>
                  <a:pt x="2707748" y="0"/>
                </a:lnTo>
                <a:lnTo>
                  <a:pt x="0" y="0"/>
                </a:lnTo>
                <a:lnTo>
                  <a:pt x="0" y="699410"/>
                </a:lnTo>
                <a:lnTo>
                  <a:pt x="2605164" y="699410"/>
                </a:lnTo>
                <a:lnTo>
                  <a:pt x="6646214" y="703593"/>
                </a:lnTo>
                <a:cubicBezTo>
                  <a:pt x="6914766" y="709679"/>
                  <a:pt x="6942811" y="296929"/>
                  <a:pt x="7320900" y="300368"/>
                </a:cubicBezTo>
                <a:cubicBezTo>
                  <a:pt x="7698990" y="303807"/>
                  <a:pt x="7684174" y="705391"/>
                  <a:pt x="7959870" y="71121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34F8A4A-FAFB-462A-86FD-D9B99DC710C7}"/>
              </a:ext>
            </a:extLst>
          </p:cNvPr>
          <p:cNvGrpSpPr/>
          <p:nvPr/>
        </p:nvGrpSpPr>
        <p:grpSpPr>
          <a:xfrm rot="13556700">
            <a:off x="-2387124" y="1329935"/>
            <a:ext cx="5744315" cy="6652513"/>
            <a:chOff x="-2102878" y="4382212"/>
            <a:chExt cx="5744315" cy="6652513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A7942AB-3B09-48BF-87F8-9C7C3C163AD1}"/>
                </a:ext>
              </a:extLst>
            </p:cNvPr>
            <p:cNvSpPr/>
            <p:nvPr/>
          </p:nvSpPr>
          <p:spPr>
            <a:xfrm rot="9000000">
              <a:off x="-2102878" y="4382212"/>
              <a:ext cx="2880000" cy="288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5F39033-89BB-44EE-9D9F-998AFDF0E330}"/>
                </a:ext>
              </a:extLst>
            </p:cNvPr>
            <p:cNvGrpSpPr/>
            <p:nvPr/>
          </p:nvGrpSpPr>
          <p:grpSpPr>
            <a:xfrm rot="8069173">
              <a:off x="-481447" y="6911841"/>
              <a:ext cx="2766165" cy="5479603"/>
              <a:chOff x="257174" y="247650"/>
              <a:chExt cx="3248025" cy="6434138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AB43B188-09FD-4D4E-822E-E6F6A2F76094}"/>
                  </a:ext>
                </a:extLst>
              </p:cNvPr>
              <p:cNvSpPr/>
              <p:nvPr/>
            </p:nvSpPr>
            <p:spPr>
              <a:xfrm>
                <a:off x="257174" y="247650"/>
                <a:ext cx="3248025" cy="6362700"/>
              </a:xfrm>
              <a:prstGeom prst="roundRect">
                <a:avLst>
                  <a:gd name="adj" fmla="val 11080"/>
                </a:avLst>
              </a:prstGeom>
              <a:solidFill>
                <a:schemeClr val="tx1"/>
              </a:solidFill>
              <a:ln w="76200">
                <a:solidFill>
                  <a:srgbClr val="0CB5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ECA647E2-5AED-4DB1-97B6-D5A845654EAD}"/>
                  </a:ext>
                </a:extLst>
              </p:cNvPr>
              <p:cNvSpPr/>
              <p:nvPr/>
            </p:nvSpPr>
            <p:spPr>
              <a:xfrm>
                <a:off x="366998" y="357187"/>
                <a:ext cx="3028376" cy="6143625"/>
              </a:xfrm>
              <a:prstGeom prst="roundRect">
                <a:avLst>
                  <a:gd name="adj" fmla="val 9252"/>
                </a:avLst>
              </a:prstGeom>
              <a:solidFill>
                <a:srgbClr val="FEB0C7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3600" dirty="0">
                  <a:latin typeface="Franklin Gothic Demi" panose="020B0703020102020204" pitchFamily="34" charset="0"/>
                </a:endParaRPr>
              </a:p>
            </p:txBody>
          </p:sp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C04F540E-ED82-4CAA-BC8C-7B41AAA17F64}"/>
                  </a:ext>
                </a:extLst>
              </p:cNvPr>
              <p:cNvSpPr/>
              <p:nvPr/>
            </p:nvSpPr>
            <p:spPr>
              <a:xfrm>
                <a:off x="742951" y="6572250"/>
                <a:ext cx="2247900" cy="10953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42FBF34F-BCE7-44E2-9BD5-54F38E43F46B}"/>
                  </a:ext>
                </a:extLst>
              </p:cNvPr>
              <p:cNvSpPr/>
              <p:nvPr/>
            </p:nvSpPr>
            <p:spPr>
              <a:xfrm>
                <a:off x="612759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D433CAD3-76EA-4624-9981-59E00DDE8142}"/>
                  </a:ext>
                </a:extLst>
              </p:cNvPr>
              <p:cNvSpPr/>
              <p:nvPr/>
            </p:nvSpPr>
            <p:spPr>
              <a:xfrm>
                <a:off x="2932097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901D3AF-6FAF-4740-BAB0-BBA582DF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650" y="3718494"/>
            <a:ext cx="3132232" cy="2358311"/>
          </a:xfrm>
          <a:prstGeom prst="rect">
            <a:avLst/>
          </a:prstGeom>
        </p:spPr>
      </p:pic>
      <p:pic>
        <p:nvPicPr>
          <p:cNvPr id="80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75CA127-6A8D-4069-B58D-876C75873FF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37" y="7175977"/>
            <a:ext cx="360000" cy="360000"/>
          </a:xfrm>
          <a:prstGeom prst="rect">
            <a:avLst/>
          </a:prstGeom>
        </p:spPr>
      </p:pic>
      <p:pic>
        <p:nvPicPr>
          <p:cNvPr id="81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0121F574-0925-4E4F-A320-55088725359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46" y="6412090"/>
            <a:ext cx="360000" cy="360000"/>
          </a:xfrm>
          <a:prstGeom prst="rect">
            <a:avLst/>
          </a:prstGeom>
        </p:spPr>
      </p:pic>
      <p:pic>
        <p:nvPicPr>
          <p:cNvPr id="82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A84CA018-39B6-4192-9502-4F2689C8C90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55" y="6412090"/>
            <a:ext cx="360000" cy="360000"/>
          </a:xfrm>
          <a:prstGeom prst="rect">
            <a:avLst/>
          </a:prstGeom>
        </p:spPr>
      </p:pic>
      <p:pic>
        <p:nvPicPr>
          <p:cNvPr id="88" name="Picture 87" descr="Shape&#10;&#10;Description automatically generated with low confidence">
            <a:extLst>
              <a:ext uri="{FF2B5EF4-FFF2-40B4-BE49-F238E27FC236}">
                <a16:creationId xmlns:a16="http://schemas.microsoft.com/office/drawing/2014/main" id="{A6915FA4-384A-4FC9-8D1E-DEC697F5F5F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77" y="6383541"/>
            <a:ext cx="360000" cy="360000"/>
          </a:xfrm>
          <a:prstGeom prst="rect">
            <a:avLst/>
          </a:prstGeom>
          <a:effectLst/>
        </p:spPr>
      </p:pic>
      <p:pic>
        <p:nvPicPr>
          <p:cNvPr id="89" name="Picture 88" descr="Shape&#10;&#10;Description automatically generated with low confidence">
            <a:extLst>
              <a:ext uri="{FF2B5EF4-FFF2-40B4-BE49-F238E27FC236}">
                <a16:creationId xmlns:a16="http://schemas.microsoft.com/office/drawing/2014/main" id="{A906FB27-9808-46C6-9D7C-7048D7DE102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65" y="6412090"/>
            <a:ext cx="360000" cy="360000"/>
          </a:xfrm>
          <a:prstGeom prst="rect">
            <a:avLst/>
          </a:prstGeom>
        </p:spPr>
      </p:pic>
      <p:pic>
        <p:nvPicPr>
          <p:cNvPr id="90" name="!!t11" descr="Shape&#10;&#10;Description automatically generated with low confidence">
            <a:extLst>
              <a:ext uri="{FF2B5EF4-FFF2-40B4-BE49-F238E27FC236}">
                <a16:creationId xmlns:a16="http://schemas.microsoft.com/office/drawing/2014/main" id="{E7C9E035-B6FB-4E73-B7E3-3A356B93190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28" y="6414453"/>
            <a:ext cx="360000" cy="36000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857E3EA4-D139-45E5-9352-2828E83BABF3}"/>
              </a:ext>
            </a:extLst>
          </p:cNvPr>
          <p:cNvGrpSpPr/>
          <p:nvPr/>
        </p:nvGrpSpPr>
        <p:grpSpPr>
          <a:xfrm>
            <a:off x="3367728" y="6970285"/>
            <a:ext cx="720000" cy="720000"/>
            <a:chOff x="3009234" y="6899660"/>
            <a:chExt cx="720000" cy="7200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2F27CB-9436-49E7-BC1F-97C67BE55D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4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41CD67C-01FC-4CA9-9FC6-603124755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72C30FA-25B2-47C5-969D-095CE4D67E8C}"/>
              </a:ext>
            </a:extLst>
          </p:cNvPr>
          <p:cNvGrpSpPr/>
          <p:nvPr/>
        </p:nvGrpSpPr>
        <p:grpSpPr>
          <a:xfrm>
            <a:off x="1747201" y="7045651"/>
            <a:ext cx="720000" cy="720000"/>
            <a:chOff x="1707177" y="7592555"/>
            <a:chExt cx="720000" cy="72000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2E44FA3-756E-4FA0-9A0C-94C8C1D98B38}"/>
                </a:ext>
              </a:extLst>
            </p:cNvPr>
            <p:cNvSpPr/>
            <p:nvPr/>
          </p:nvSpPr>
          <p:spPr>
            <a:xfrm>
              <a:off x="1707177" y="7592555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9" name="Picture 10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012E5B7-3D95-43E5-A5A9-D50A57FD8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77" y="7772555"/>
              <a:ext cx="360000" cy="3600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829D5FA-BE50-4961-99D1-7F89E3ACD203}"/>
              </a:ext>
            </a:extLst>
          </p:cNvPr>
          <p:cNvGrpSpPr/>
          <p:nvPr/>
        </p:nvGrpSpPr>
        <p:grpSpPr>
          <a:xfrm>
            <a:off x="6757121" y="6989081"/>
            <a:ext cx="720000" cy="720000"/>
            <a:chOff x="6724719" y="6899660"/>
            <a:chExt cx="720000" cy="72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3247FFB-0FB8-431C-A0E7-A53C8D5A52F5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2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DF02BB5-4C4A-48A1-9538-EC9936B9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3D01360-3891-4CF4-A8F0-D60EBC423BE2}"/>
              </a:ext>
            </a:extLst>
          </p:cNvPr>
          <p:cNvGrpSpPr/>
          <p:nvPr/>
        </p:nvGrpSpPr>
        <p:grpSpPr>
          <a:xfrm>
            <a:off x="8456547" y="6989081"/>
            <a:ext cx="720000" cy="720000"/>
            <a:chOff x="8611248" y="6899660"/>
            <a:chExt cx="720000" cy="72000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F12A5B-3F7B-4CAA-BA79-EBC9FD5167DF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5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A193E2C-9E85-450C-BC5E-852E0F44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1FAF9AB-E1D7-457D-8A84-747C88A1E043}"/>
              </a:ext>
            </a:extLst>
          </p:cNvPr>
          <p:cNvGrpSpPr/>
          <p:nvPr/>
        </p:nvGrpSpPr>
        <p:grpSpPr>
          <a:xfrm>
            <a:off x="10147365" y="6989081"/>
            <a:ext cx="720000" cy="720000"/>
            <a:chOff x="10098545" y="7273450"/>
            <a:chExt cx="720000" cy="72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AD4434E-D559-4ABD-BB53-3AFAE7ECBC7C}"/>
                </a:ext>
              </a:extLst>
            </p:cNvPr>
            <p:cNvSpPr/>
            <p:nvPr/>
          </p:nvSpPr>
          <p:spPr>
            <a:xfrm>
              <a:off x="10098545" y="727345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8" name="Picture 1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D1A18EC-87AC-462A-8929-C37E27424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545" y="7452568"/>
              <a:ext cx="360000" cy="3600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EB4528F-1FEE-497A-BA77-A52F853B9DDE}"/>
              </a:ext>
            </a:extLst>
          </p:cNvPr>
          <p:cNvGrpSpPr/>
          <p:nvPr/>
        </p:nvGrpSpPr>
        <p:grpSpPr>
          <a:xfrm>
            <a:off x="5091935" y="5845765"/>
            <a:ext cx="720000" cy="720000"/>
            <a:chOff x="4876572" y="6899660"/>
            <a:chExt cx="720000" cy="72000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2BB8CD6-00E3-464A-9BE4-4F309F838B7E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1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787E219-7EF9-44ED-ABEC-C6B76B811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737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!!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05F964-746C-45AD-952B-F062661BF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50" y="157833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!!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5D0D56-37C5-420E-8BBE-E98E69AF1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80" y="171557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!!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3342E7-BA29-47C1-B637-0F93057CBF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54" y="1852822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landing page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For consumers to begin their user journey</a:t>
            </a:r>
          </a:p>
        </p:txBody>
      </p:sp>
      <p:sp>
        <p:nvSpPr>
          <p:cNvPr id="10" name="!!select">
            <a:extLst>
              <a:ext uri="{FF2B5EF4-FFF2-40B4-BE49-F238E27FC236}">
                <a16:creationId xmlns:a16="http://schemas.microsoft.com/office/drawing/2014/main" id="{12C114D8-CE5A-45B5-837E-30A1A3D9CCE8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!!user">
            <a:extLst>
              <a:ext uri="{FF2B5EF4-FFF2-40B4-BE49-F238E27FC236}">
                <a16:creationId xmlns:a16="http://schemas.microsoft.com/office/drawing/2014/main" id="{EB1CBCFB-5D06-42C9-A7FE-A1BD4B981D3B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1026" name="Picture 2" descr="What is Tax Free Shopping? | Business - Global Blue">
              <a:extLst>
                <a:ext uri="{FF2B5EF4-FFF2-40B4-BE49-F238E27FC236}">
                  <a16:creationId xmlns:a16="http://schemas.microsoft.com/office/drawing/2014/main" id="{56B583E2-3975-4315-A3B1-4E66AC5C7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69F063A-C2F8-475F-9607-0FA057182D2E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19C73F-AF5F-416E-8AAB-E1257988EB03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17" name="!!vendor">
            <a:extLst>
              <a:ext uri="{FF2B5EF4-FFF2-40B4-BE49-F238E27FC236}">
                <a16:creationId xmlns:a16="http://schemas.microsoft.com/office/drawing/2014/main" id="{9BBADA4A-826D-4F3A-B1BA-0A7973C6E6DF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79FA0C1-D145-4A37-8335-6FE1673C2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3E2BC30-FEE0-407A-983D-423C77F0EFC6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1D30309-F89A-4953-A7D8-0C609670B6AD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76CF4BC-515D-4F9E-AA4F-C813FD11F434}"/>
              </a:ext>
            </a:extLst>
          </p:cNvPr>
          <p:cNvSpPr/>
          <p:nvPr/>
        </p:nvSpPr>
        <p:spPr>
          <a:xfrm>
            <a:off x="2563261" y="146374"/>
            <a:ext cx="1033579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A3C083-D162-4F5F-A3BB-C6773F2A3B87}"/>
              </a:ext>
            </a:extLst>
          </p:cNvPr>
          <p:cNvSpPr txBox="1"/>
          <p:nvPr/>
        </p:nvSpPr>
        <p:spPr>
          <a:xfrm>
            <a:off x="2572201" y="17454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landing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38A440-80E9-4686-A41C-A8E7DD8F8BF2}"/>
              </a:ext>
            </a:extLst>
          </p:cNvPr>
          <p:cNvSpPr txBox="1"/>
          <p:nvPr/>
        </p:nvSpPr>
        <p:spPr>
          <a:xfrm>
            <a:off x="3897288" y="188058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164944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!!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01A2D1-62BA-4848-BA27-F2A983081D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94" y="159533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!!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05F964-746C-45AD-952B-F062661BF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24" y="173257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!!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5D0D56-37C5-420E-8BBE-E98E69AF1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54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!!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83342E7-BA29-47C1-B637-0F93057CBF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230" y="1852822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registration 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Fuss free registration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6E0AB3EC-8F80-456F-B33C-D3B3AE232995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0C2AAFD8-C8AE-4958-847D-0F7C22054CC3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3C2853C7-C3A0-4178-AEAD-2DDE7211E2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78A8E0C-CB5A-44A0-A157-2CAEF41501FA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3337433-455C-416F-BD77-F4E6D352D333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A0B6EB29-D6EE-4EA9-9BE1-14AAA6C2F15A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DFE172C-331A-434E-9601-3C6844DB9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185B005C-6AA8-451E-98C5-65FBBD21F0A6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58DEF77-4AA9-4815-AECB-A1DEBADE3FD8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B72DB24-5D10-478C-9D8F-B00C418A5BF9}"/>
              </a:ext>
            </a:extLst>
          </p:cNvPr>
          <p:cNvSpPr/>
          <p:nvPr/>
        </p:nvSpPr>
        <p:spPr>
          <a:xfrm>
            <a:off x="2268176" y="146374"/>
            <a:ext cx="1588073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10B5F0-F4FC-49B0-BFBF-ED8C05B77347}"/>
              </a:ext>
            </a:extLst>
          </p:cNvPr>
          <p:cNvSpPr txBox="1"/>
          <p:nvPr/>
        </p:nvSpPr>
        <p:spPr>
          <a:xfrm>
            <a:off x="2366253" y="17454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registration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4032CD3-25D6-4E2F-9D5D-A99ACB01DF58}"/>
              </a:ext>
            </a:extLst>
          </p:cNvPr>
          <p:cNvSpPr txBox="1"/>
          <p:nvPr/>
        </p:nvSpPr>
        <p:spPr>
          <a:xfrm>
            <a:off x="3988753" y="18805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login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F8E5D0-30D5-43A6-B280-2D09F9F7B868}"/>
              </a:ext>
            </a:extLst>
          </p:cNvPr>
          <p:cNvSpPr txBox="1"/>
          <p:nvPr/>
        </p:nvSpPr>
        <p:spPr>
          <a:xfrm>
            <a:off x="1206144" y="174549"/>
            <a:ext cx="102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landing</a:t>
            </a:r>
          </a:p>
        </p:txBody>
      </p:sp>
    </p:spTree>
    <p:extLst>
      <p:ext uri="{BB962C8B-B14F-4D97-AF65-F5344CB8AC3E}">
        <p14:creationId xmlns:p14="http://schemas.microsoft.com/office/powerpoint/2010/main" val="72182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!!5" descr="A picture containing text&#10;&#10;Description automatically generated">
            <a:extLst>
              <a:ext uri="{FF2B5EF4-FFF2-40B4-BE49-F238E27FC236}">
                <a16:creationId xmlns:a16="http://schemas.microsoft.com/office/drawing/2014/main" id="{71CC02CF-1739-4C8B-B5FF-4307D54A7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94" y="159533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!!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01A2D1-62BA-4848-BA27-F2A983081D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24" y="173257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!!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05F964-746C-45AD-952B-F062661BF4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54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!!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5D0D56-37C5-420E-8BBE-E98E69AF1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932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login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‘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nuff</a:t>
            </a:r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 said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4475A64-4CAC-4EC4-89F9-A7DA116ADA0B}"/>
              </a:ext>
            </a:extLst>
          </p:cNvPr>
          <p:cNvSpPr/>
          <p:nvPr/>
        </p:nvSpPr>
        <p:spPr>
          <a:xfrm>
            <a:off x="2660231" y="146374"/>
            <a:ext cx="889004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2A5FFD-A213-4F81-9FAB-0290B656DF33}"/>
              </a:ext>
            </a:extLst>
          </p:cNvPr>
          <p:cNvSpPr txBox="1"/>
          <p:nvPr/>
        </p:nvSpPr>
        <p:spPr>
          <a:xfrm>
            <a:off x="2729335" y="17454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login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18A30C-1BF1-4472-A6E8-A8FF345D50C3}"/>
              </a:ext>
            </a:extLst>
          </p:cNvPr>
          <p:cNvSpPr txBox="1"/>
          <p:nvPr/>
        </p:nvSpPr>
        <p:spPr>
          <a:xfrm>
            <a:off x="3780004" y="1880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home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35B566-C2EB-4C3D-9428-260672FBB3CB}"/>
              </a:ext>
            </a:extLst>
          </p:cNvPr>
          <p:cNvSpPr txBox="1"/>
          <p:nvPr/>
        </p:nvSpPr>
        <p:spPr>
          <a:xfrm>
            <a:off x="1064327" y="17454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78627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61" name="!!6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FFFAA7-BD8C-4A3C-87D6-7EE23E719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13" y="159533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!!5" descr="A picture containing text&#10;&#10;Description automatically generated">
            <a:extLst>
              <a:ext uri="{FF2B5EF4-FFF2-40B4-BE49-F238E27FC236}">
                <a16:creationId xmlns:a16="http://schemas.microsoft.com/office/drawing/2014/main" id="{71CC02CF-1739-4C8B-B5FF-4307D54A7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43" y="173257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!!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01A2D1-62BA-4848-BA27-F2A983081D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73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!!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05F964-746C-45AD-952B-F062661BF4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9984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home page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Discover the latest promotions from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various stores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DFB67F7-AE74-49F5-A79B-C945A48DA825}"/>
              </a:ext>
            </a:extLst>
          </p:cNvPr>
          <p:cNvSpPr/>
          <p:nvPr/>
        </p:nvSpPr>
        <p:spPr>
          <a:xfrm>
            <a:off x="2561966" y="146374"/>
            <a:ext cx="1056057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F3901E9-DDBE-4FF9-8E92-98946D4AAD5E}"/>
              </a:ext>
            </a:extLst>
          </p:cNvPr>
          <p:cNvSpPr txBox="1"/>
          <p:nvPr/>
        </p:nvSpPr>
        <p:spPr>
          <a:xfrm>
            <a:off x="2692466" y="174549"/>
            <a:ext cx="81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home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40F801-AF9F-41C1-BE21-87F933AFE358}"/>
              </a:ext>
            </a:extLst>
          </p:cNvPr>
          <p:cNvSpPr txBox="1"/>
          <p:nvPr/>
        </p:nvSpPr>
        <p:spPr>
          <a:xfrm>
            <a:off x="3780004" y="18805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vouchers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7791DB-4C89-466D-90A8-86EF2843DAD9}"/>
              </a:ext>
            </a:extLst>
          </p:cNvPr>
          <p:cNvSpPr txBox="1"/>
          <p:nvPr/>
        </p:nvSpPr>
        <p:spPr>
          <a:xfrm>
            <a:off x="1476412" y="17454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67068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60" name="!!71" descr="Graphical user interface&#10;&#10;Description automatically generated">
            <a:extLst>
              <a:ext uri="{FF2B5EF4-FFF2-40B4-BE49-F238E27FC236}">
                <a16:creationId xmlns:a16="http://schemas.microsoft.com/office/drawing/2014/main" id="{3285B21C-B139-45F8-99EC-9A82E760D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45" y="160186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1" name="!!6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FFFAA7-BD8C-4A3C-87D6-7EE23E7194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675" y="173911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!!5" descr="A picture containing text&#10;&#10;Description automatically generated">
            <a:extLst>
              <a:ext uri="{FF2B5EF4-FFF2-40B4-BE49-F238E27FC236}">
                <a16:creationId xmlns:a16="http://schemas.microsoft.com/office/drawing/2014/main" id="{71CC02CF-1739-4C8B-B5FF-4307D54A7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05" y="187635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!!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01A2D1-62BA-4848-BA27-F2A983081D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6420" y="186982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purchasing vouchers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Check out the vouchers from your favourite stores!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D3125B4-961F-4D57-8466-47D0CA8B7926}"/>
              </a:ext>
            </a:extLst>
          </p:cNvPr>
          <p:cNvSpPr/>
          <p:nvPr/>
        </p:nvSpPr>
        <p:spPr>
          <a:xfrm>
            <a:off x="2456788" y="146374"/>
            <a:ext cx="1287607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97399E-AD0C-44B1-86B4-CF767CF8F32A}"/>
              </a:ext>
            </a:extLst>
          </p:cNvPr>
          <p:cNvSpPr txBox="1"/>
          <p:nvPr/>
        </p:nvSpPr>
        <p:spPr>
          <a:xfrm>
            <a:off x="2498504" y="17454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vouchers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AFCF31C-9682-4A1D-A1A3-0CC459610754}"/>
              </a:ext>
            </a:extLst>
          </p:cNvPr>
          <p:cNvSpPr txBox="1"/>
          <p:nvPr/>
        </p:nvSpPr>
        <p:spPr>
          <a:xfrm>
            <a:off x="3939503" y="18805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wallet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5EC91E-546B-474C-B857-7258C3700B09}"/>
              </a:ext>
            </a:extLst>
          </p:cNvPr>
          <p:cNvSpPr txBox="1"/>
          <p:nvPr/>
        </p:nvSpPr>
        <p:spPr>
          <a:xfrm>
            <a:off x="1439543" y="174549"/>
            <a:ext cx="81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912072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59" name="!!81" descr="Qr code&#10;&#10;Description automatically generated">
            <a:extLst>
              <a:ext uri="{FF2B5EF4-FFF2-40B4-BE49-F238E27FC236}">
                <a16:creationId xmlns:a16="http://schemas.microsoft.com/office/drawing/2014/main" id="{ACDF2D07-DC3B-40B6-A252-62F6D313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32" y="1601869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0" name="!!71" descr="Graphical user interface&#10;&#10;Description automatically generated">
            <a:extLst>
              <a:ext uri="{FF2B5EF4-FFF2-40B4-BE49-F238E27FC236}">
                <a16:creationId xmlns:a16="http://schemas.microsoft.com/office/drawing/2014/main" id="{3285B21C-B139-45F8-99EC-9A82E760D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62" y="1739110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1" name="!!6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FFFAA7-BD8C-4A3C-87D6-7EE23E7194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92" y="187635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!!5" descr="A picture containing text&#10;&#10;Description automatically generated">
            <a:extLst>
              <a:ext uri="{FF2B5EF4-FFF2-40B4-BE49-F238E27FC236}">
                <a16:creationId xmlns:a16="http://schemas.microsoft.com/office/drawing/2014/main" id="{71CC02CF-1739-4C8B-B5FF-4307D54A7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9984" y="187635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voucher wallet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Check out your neat collection of vouchers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AB74029-7187-43D3-B995-D8FD627390DB}"/>
              </a:ext>
            </a:extLst>
          </p:cNvPr>
          <p:cNvSpPr/>
          <p:nvPr/>
        </p:nvSpPr>
        <p:spPr>
          <a:xfrm>
            <a:off x="2628735" y="146374"/>
            <a:ext cx="932920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91E512-AE3C-408C-852A-7941C688887D}"/>
              </a:ext>
            </a:extLst>
          </p:cNvPr>
          <p:cNvSpPr txBox="1"/>
          <p:nvPr/>
        </p:nvSpPr>
        <p:spPr>
          <a:xfrm>
            <a:off x="2658003" y="17454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wallet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BBC3FD-9D6B-4EBE-8D4C-3CE4C40EC08C}"/>
              </a:ext>
            </a:extLst>
          </p:cNvPr>
          <p:cNvSpPr txBox="1"/>
          <p:nvPr/>
        </p:nvSpPr>
        <p:spPr>
          <a:xfrm>
            <a:off x="3797950" y="18805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qr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Raleway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E81360-B595-4D40-A4CA-887DA39C11F6}"/>
              </a:ext>
            </a:extLst>
          </p:cNvPr>
          <p:cNvSpPr txBox="1"/>
          <p:nvPr/>
        </p:nvSpPr>
        <p:spPr>
          <a:xfrm>
            <a:off x="1245581" y="17454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vouchers</a:t>
            </a:r>
          </a:p>
        </p:txBody>
      </p:sp>
    </p:spTree>
    <p:extLst>
      <p:ext uri="{BB962C8B-B14F-4D97-AF65-F5344CB8AC3E}">
        <p14:creationId xmlns:p14="http://schemas.microsoft.com/office/powerpoint/2010/main" val="277335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59" name="!!81" descr="Qr code&#10;&#10;Description automatically generated">
            <a:extLst>
              <a:ext uri="{FF2B5EF4-FFF2-40B4-BE49-F238E27FC236}">
                <a16:creationId xmlns:a16="http://schemas.microsoft.com/office/drawing/2014/main" id="{ACDF2D07-DC3B-40B6-A252-62F6D313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62" y="175037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0" name="!!71" descr="Graphical user interface&#10;&#10;Description automatically generated">
            <a:extLst>
              <a:ext uri="{FF2B5EF4-FFF2-40B4-BE49-F238E27FC236}">
                <a16:creationId xmlns:a16="http://schemas.microsoft.com/office/drawing/2014/main" id="{3285B21C-B139-45F8-99EC-9A82E760D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92" y="1887612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1" name="!!6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FFFAA7-BD8C-4A3C-87D6-7EE23E7194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044" y="187635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voucher wallet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Check out your neat collection of vouchers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60037E1-662E-4CEF-A7A1-539183083582}"/>
              </a:ext>
            </a:extLst>
          </p:cNvPr>
          <p:cNvSpPr/>
          <p:nvPr/>
        </p:nvSpPr>
        <p:spPr>
          <a:xfrm>
            <a:off x="2628735" y="146374"/>
            <a:ext cx="932920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9FC838-FD5F-472D-A319-B4F4DCC89985}"/>
              </a:ext>
            </a:extLst>
          </p:cNvPr>
          <p:cNvSpPr txBox="1"/>
          <p:nvPr/>
        </p:nvSpPr>
        <p:spPr>
          <a:xfrm>
            <a:off x="2658003" y="17454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Raleway" pitchFamily="2" charset="0"/>
              </a:rPr>
              <a:t>wallet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8130765-60A0-4646-8056-55E4C5CC441F}"/>
              </a:ext>
            </a:extLst>
          </p:cNvPr>
          <p:cNvSpPr txBox="1"/>
          <p:nvPr/>
        </p:nvSpPr>
        <p:spPr>
          <a:xfrm>
            <a:off x="3797950" y="18805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qr</a:t>
            </a:r>
            <a:endParaRPr lang="en-GB" b="1" dirty="0">
              <a:solidFill>
                <a:schemeClr val="bg1">
                  <a:lumMod val="75000"/>
                </a:schemeClr>
              </a:solidFill>
              <a:latin typeface="Raleway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955E58-DCBF-4147-B3A3-80FF9F15FC11}"/>
              </a:ext>
            </a:extLst>
          </p:cNvPr>
          <p:cNvSpPr txBox="1"/>
          <p:nvPr/>
        </p:nvSpPr>
        <p:spPr>
          <a:xfrm>
            <a:off x="1245581" y="17454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vouchers</a:t>
            </a:r>
          </a:p>
        </p:txBody>
      </p:sp>
    </p:spTree>
    <p:extLst>
      <p:ext uri="{BB962C8B-B14F-4D97-AF65-F5344CB8AC3E}">
        <p14:creationId xmlns:p14="http://schemas.microsoft.com/office/powerpoint/2010/main" val="3781973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59" name="!!81" descr="Qr code&#10;&#10;Description automatically generated">
            <a:extLst>
              <a:ext uri="{FF2B5EF4-FFF2-40B4-BE49-F238E27FC236}">
                <a16:creationId xmlns:a16="http://schemas.microsoft.com/office/drawing/2014/main" id="{ACDF2D07-DC3B-40B6-A252-62F6D313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92" y="187635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0" name="!!71" descr="Graphical user interface&#10;&#10;Description automatically generated">
            <a:extLst>
              <a:ext uri="{FF2B5EF4-FFF2-40B4-BE49-F238E27FC236}">
                <a16:creationId xmlns:a16="http://schemas.microsoft.com/office/drawing/2014/main" id="{3285B21C-B139-45F8-99EC-9A82E760D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044" y="1887612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!!8" descr="Qr code&#10;&#10;Description automatically generated">
            <a:extLst>
              <a:ext uri="{FF2B5EF4-FFF2-40B4-BE49-F238E27FC236}">
                <a16:creationId xmlns:a16="http://schemas.microsoft.com/office/drawing/2014/main" id="{EAF97BE4-DF68-4BC0-B39A-AAAE20457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520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CC933B3-45DA-4B88-9C9B-513F3C656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78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F424C24-E822-45E4-B8E8-72498A500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616" y="1039561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voucher </a:t>
            </a:r>
            <a:r>
              <a:rPr lang="en-GB" sz="4400" dirty="0" err="1">
                <a:solidFill>
                  <a:schemeClr val="bg1"/>
                </a:solidFill>
                <a:latin typeface="Raleway" pitchFamily="2" charset="0"/>
              </a:rPr>
              <a:t>qr</a:t>
            </a:r>
            <a:endParaRPr lang="en-GB" sz="4400" dirty="0">
              <a:solidFill>
                <a:schemeClr val="bg1"/>
              </a:solidFill>
              <a:latin typeface="Raleway" pitchFamily="2" charset="0"/>
            </a:endParaRP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Check out your neat collection of vouchers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!!user">
            <a:extLst>
              <a:ext uri="{FF2B5EF4-FFF2-40B4-BE49-F238E27FC236}">
                <a16:creationId xmlns:a16="http://schemas.microsoft.com/office/drawing/2014/main" id="{FD7F2BD1-C68A-4F9A-A80F-EBB49AB9E6E8}"/>
              </a:ext>
            </a:extLst>
          </p:cNvPr>
          <p:cNvGrpSpPr/>
          <p:nvPr/>
        </p:nvGrpSpPr>
        <p:grpSpPr>
          <a:xfrm>
            <a:off x="10708759" y="120906"/>
            <a:ext cx="597755" cy="1304980"/>
            <a:chOff x="8102762" y="406031"/>
            <a:chExt cx="1828819" cy="3992558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1401626" y="279143"/>
            <a:ext cx="518091" cy="977862"/>
            <a:chOff x="6059782" y="616302"/>
            <a:chExt cx="2157760" cy="407262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0BA61B6-4ECD-4344-AB4B-F759B9309DA1}"/>
              </a:ext>
            </a:extLst>
          </p:cNvPr>
          <p:cNvSpPr/>
          <p:nvPr/>
        </p:nvSpPr>
        <p:spPr>
          <a:xfrm>
            <a:off x="2547184" y="147365"/>
            <a:ext cx="682011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F59FCF-9EDF-4A30-9C01-4074E628A436}"/>
              </a:ext>
            </a:extLst>
          </p:cNvPr>
          <p:cNvSpPr txBox="1"/>
          <p:nvPr/>
        </p:nvSpPr>
        <p:spPr>
          <a:xfrm>
            <a:off x="2678036" y="17454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Raleway" pitchFamily="2" charset="0"/>
              </a:rPr>
              <a:t>qr</a:t>
            </a:r>
            <a:endParaRPr lang="en-GB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BEC12B-FC4E-4CCD-B089-D1AD71ECC39C}"/>
              </a:ext>
            </a:extLst>
          </p:cNvPr>
          <p:cNvSpPr txBox="1"/>
          <p:nvPr/>
        </p:nvSpPr>
        <p:spPr>
          <a:xfrm>
            <a:off x="1405080" y="17454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417934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13218972-6F69-41AC-A525-8C09DDCFA43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6" y="92358"/>
            <a:ext cx="498607" cy="498607"/>
          </a:xfrm>
          <a:prstGeom prst="rect">
            <a:avLst/>
          </a:prstGeom>
        </p:spPr>
      </p:pic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1906080" y="6261418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18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8D7B0A01-6A6C-48DB-B1F1-9BAD486FF38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6382090"/>
            <a:ext cx="360000" cy="360000"/>
          </a:xfrm>
          <a:prstGeom prst="rect">
            <a:avLst/>
          </a:prstGeom>
        </p:spPr>
      </p:pic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638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638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638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009234" y="5835955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4876572" y="6899660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24719" y="6899660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611248" y="6899660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!!text">
            <a:extLst>
              <a:ext uri="{FF2B5EF4-FFF2-40B4-BE49-F238E27FC236}">
                <a16:creationId xmlns:a16="http://schemas.microsoft.com/office/drawing/2014/main" id="{3C04AAA0-DFF8-4411-B587-BA8C6F7D0A89}"/>
              </a:ext>
            </a:extLst>
          </p:cNvPr>
          <p:cNvSpPr txBox="1"/>
          <p:nvPr/>
        </p:nvSpPr>
        <p:spPr>
          <a:xfrm>
            <a:off x="5416572" y="2787638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voucher </a:t>
            </a:r>
            <a:r>
              <a:rPr lang="en-GB" sz="4400" dirty="0" err="1">
                <a:solidFill>
                  <a:schemeClr val="bg1"/>
                </a:solidFill>
                <a:latin typeface="Raleway" pitchFamily="2" charset="0"/>
              </a:rPr>
              <a:t>qr</a:t>
            </a:r>
            <a:endParaRPr lang="en-GB" sz="4400" dirty="0">
              <a:solidFill>
                <a:schemeClr val="bg1"/>
              </a:solidFill>
              <a:latin typeface="Raleway" pitchFamily="2" charset="0"/>
            </a:endParaRP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Check out your neat collection of vouchers</a:t>
            </a:r>
          </a:p>
        </p:txBody>
      </p:sp>
      <p:sp>
        <p:nvSpPr>
          <p:cNvPr id="38" name="!!select">
            <a:extLst>
              <a:ext uri="{FF2B5EF4-FFF2-40B4-BE49-F238E27FC236}">
                <a16:creationId xmlns:a16="http://schemas.microsoft.com/office/drawing/2014/main" id="{18432249-A3D0-4A44-9228-33BE0A01FFDD}"/>
              </a:ext>
            </a:extLst>
          </p:cNvPr>
          <p:cNvSpPr/>
          <p:nvPr/>
        </p:nvSpPr>
        <p:spPr>
          <a:xfrm>
            <a:off x="10875200" y="1504919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!!user">
            <a:extLst>
              <a:ext uri="{FF2B5EF4-FFF2-40B4-BE49-F238E27FC236}">
                <a16:creationId xmlns:a16="http://schemas.microsoft.com/office/drawing/2014/main" id="{3ADBBFDE-12F8-4D32-AD64-649626EB4C09}"/>
              </a:ext>
            </a:extLst>
          </p:cNvPr>
          <p:cNvGrpSpPr/>
          <p:nvPr/>
        </p:nvGrpSpPr>
        <p:grpSpPr>
          <a:xfrm>
            <a:off x="10100947" y="279143"/>
            <a:ext cx="439111" cy="979200"/>
            <a:chOff x="10711310" y="287244"/>
            <a:chExt cx="439111" cy="979200"/>
          </a:xfrm>
        </p:grpSpPr>
        <p:pic>
          <p:nvPicPr>
            <p:cNvPr id="41" name="Picture 2" descr="What is Tax Free Shopping? | Business - Global Blue">
              <a:extLst>
                <a:ext uri="{FF2B5EF4-FFF2-40B4-BE49-F238E27FC236}">
                  <a16:creationId xmlns:a16="http://schemas.microsoft.com/office/drawing/2014/main" id="{698A30AB-3FF5-4F6F-B46D-81BE2E074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07" t="15534" r="12663" b="19808"/>
            <a:stretch/>
          </p:blipFill>
          <p:spPr bwMode="auto">
            <a:xfrm>
              <a:off x="10711310" y="287244"/>
              <a:ext cx="439111" cy="9792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7F61EE9-057C-41F5-B9B9-4F76E79DA388}"/>
                </a:ext>
              </a:extLst>
            </p:cNvPr>
            <p:cNvSpPr/>
            <p:nvPr/>
          </p:nvSpPr>
          <p:spPr>
            <a:xfrm>
              <a:off x="10773168" y="1193132"/>
              <a:ext cx="304471" cy="20064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B5FF60-B981-4D6E-BCB1-B81E2FC0273D}"/>
                </a:ext>
              </a:extLst>
            </p:cNvPr>
            <p:cNvSpPr txBox="1"/>
            <p:nvPr/>
          </p:nvSpPr>
          <p:spPr>
            <a:xfrm>
              <a:off x="10731279" y="1006206"/>
              <a:ext cx="3882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2" name="!!vendor">
            <a:extLst>
              <a:ext uri="{FF2B5EF4-FFF2-40B4-BE49-F238E27FC236}">
                <a16:creationId xmlns:a16="http://schemas.microsoft.com/office/drawing/2014/main" id="{743747EF-8A26-4654-8817-C4ACF2ACA371}"/>
              </a:ext>
            </a:extLst>
          </p:cNvPr>
          <p:cNvGrpSpPr/>
          <p:nvPr/>
        </p:nvGrpSpPr>
        <p:grpSpPr>
          <a:xfrm>
            <a:off x="10690940" y="144114"/>
            <a:ext cx="624017" cy="1302699"/>
            <a:chOff x="6187106" y="616302"/>
            <a:chExt cx="1893252" cy="4072624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8F4DE77-1DE6-4CF9-9525-EFD43E855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59" t="-431" r="20512" b="431"/>
            <a:stretch/>
          </p:blipFill>
          <p:spPr>
            <a:xfrm>
              <a:off x="6215510" y="616302"/>
              <a:ext cx="1761210" cy="4072624"/>
            </a:xfrm>
            <a:prstGeom prst="round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5CDF011-7219-4575-AE17-C4B335AEFB41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A797D70-03DF-451E-B20B-92797A84B021}"/>
                </a:ext>
              </a:extLst>
            </p:cNvPr>
            <p:cNvSpPr txBox="1"/>
            <p:nvPr/>
          </p:nvSpPr>
          <p:spPr>
            <a:xfrm>
              <a:off x="6187106" y="3813134"/>
              <a:ext cx="1893252" cy="865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0BA61B6-4ECD-4344-AB4B-F759B9309DA1}"/>
              </a:ext>
            </a:extLst>
          </p:cNvPr>
          <p:cNvSpPr/>
          <p:nvPr/>
        </p:nvSpPr>
        <p:spPr>
          <a:xfrm>
            <a:off x="2547184" y="147365"/>
            <a:ext cx="682011" cy="411016"/>
          </a:xfrm>
          <a:prstGeom prst="roundRect">
            <a:avLst>
              <a:gd name="adj" fmla="val 50000"/>
            </a:avLst>
          </a:prstGeom>
          <a:solidFill>
            <a:srgbClr val="F5A9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F59FCF-9EDF-4A30-9C01-4074E628A436}"/>
              </a:ext>
            </a:extLst>
          </p:cNvPr>
          <p:cNvSpPr txBox="1"/>
          <p:nvPr/>
        </p:nvSpPr>
        <p:spPr>
          <a:xfrm>
            <a:off x="2678036" y="17454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Raleway" pitchFamily="2" charset="0"/>
              </a:rPr>
              <a:t>qr</a:t>
            </a:r>
            <a:endParaRPr lang="en-GB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BEC12B-FC4E-4CCD-B089-D1AD71ECC39C}"/>
              </a:ext>
            </a:extLst>
          </p:cNvPr>
          <p:cNvSpPr txBox="1"/>
          <p:nvPr/>
        </p:nvSpPr>
        <p:spPr>
          <a:xfrm>
            <a:off x="1405080" y="17454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>
                    <a:lumMod val="75000"/>
                  </a:schemeClr>
                </a:solidFill>
                <a:latin typeface="Raleway" pitchFamily="2" charset="0"/>
              </a:rPr>
              <a:t>wallet</a:t>
            </a:r>
          </a:p>
        </p:txBody>
      </p:sp>
    </p:spTree>
    <p:extLst>
      <p:ext uri="{BB962C8B-B14F-4D97-AF65-F5344CB8AC3E}">
        <p14:creationId xmlns:p14="http://schemas.microsoft.com/office/powerpoint/2010/main" val="87302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582DDEE9-575A-42F3-B54D-2789FCD9A2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5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0989909-6CCB-4D63-835B-0A0987FED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2" t="5501" r="10478" b="6638"/>
          <a:stretch/>
        </p:blipFill>
        <p:spPr>
          <a:xfrm>
            <a:off x="2819400" y="1143000"/>
            <a:ext cx="8286750" cy="471487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F3A785-9000-45D8-AC04-9832A59F6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119466"/>
          </a:xfrm>
          <a:prstGeom prst="rect">
            <a:avLst/>
          </a:prstGeom>
        </p:spPr>
      </p:pic>
      <p:pic>
        <p:nvPicPr>
          <p:cNvPr id="65" name="Picture 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D9B74D-22B0-4D41-93A8-DD102B8AF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9466"/>
            <a:ext cx="2032000" cy="571669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43ED125-9E9F-4A6A-B8F4-22ACFE2A6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72608"/>
            <a:ext cx="12192000" cy="158750"/>
          </a:xfrm>
          <a:prstGeom prst="rect">
            <a:avLst/>
          </a:prstGeom>
        </p:spPr>
      </p:pic>
      <p:pic>
        <p:nvPicPr>
          <p:cNvPr id="23" name="Picture 2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E066F76-782B-41B5-B356-F05150445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0" y="1008724"/>
            <a:ext cx="2936445" cy="582743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2563365"/>
                  </p:ext>
                </p:extLst>
              </p:nvPr>
            </p:nvGraphicFramePr>
            <p:xfrm>
              <a:off x="13058779" y="1862800"/>
              <a:ext cx="2266943" cy="455612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66943" cy="4556124"/>
                    </a:xfrm>
                    <a:prstGeom prst="rect">
                      <a:avLst/>
                    </a:prstGeom>
                  </am3d:spPr>
                  <am3d:camera>
                    <am3d:pos x="0" y="0" z="526641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8" d="1000000"/>
                    <am3d:preTrans dx="0" dy="-6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476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58779" y="1862800"/>
                <a:ext cx="2266943" cy="4556124"/>
              </a:xfrm>
              <a:prstGeom prst="rect">
                <a:avLst/>
              </a:prstGeom>
            </p:spPr>
          </p:pic>
        </mc:Fallback>
      </mc:AlternateContent>
      <p:pic>
        <p:nvPicPr>
          <p:cNvPr id="67" name="Picture 66">
            <a:extLst>
              <a:ext uri="{FF2B5EF4-FFF2-40B4-BE49-F238E27FC236}">
                <a16:creationId xmlns:a16="http://schemas.microsoft.com/office/drawing/2014/main" id="{4AD94627-30DA-4B97-98C4-A2D0483628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8C230D8-5294-4E70-BAAE-C1CC980586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DC5CE1E-250F-405A-8076-DE997AD619C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3" name="Picture 3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44444E7-5368-41E7-BB36-923926FB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7309" y="2635720"/>
              <a:ext cx="3759804" cy="13336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26" name="Picture 25" descr="Icon&#10;&#10;Description automatically generated with medium confidence">
            <a:extLst>
              <a:ext uri="{FF2B5EF4-FFF2-40B4-BE49-F238E27FC236}">
                <a16:creationId xmlns:a16="http://schemas.microsoft.com/office/drawing/2014/main" id="{A4559CF5-8121-4231-B146-3768BCD8E6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0" y="4280645"/>
            <a:ext cx="205200" cy="2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5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600">
        <p159:morph option="byObject"/>
      </p:transition>
    </mc:Choice>
    <mc:Fallback xmlns="">
      <p:transition spd="slow" advTm="2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28386 0.139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6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25 L -0.27448 0.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4" y="62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-0.27982 0.1300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7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594 0.14051 L -0.28594 0.14051 L -0.31198 0.14236 C -0.31654 0.14259 -0.32123 0.14167 -0.32552 0.14421 C -0.32657 0.14468 -0.32539 0.14838 -0.32448 0.14977 C -0.32344 0.15139 -0.32175 0.15093 -0.32032 0.15162 C -0.31289 0.15463 -0.31758 0.15185 -0.31198 0.15532 C -0.28868 0.15347 -0.29454 0.16296 -0.28802 0.15162 L -0.28802 0.15162 " pathEditMode="relative" ptsTypes="AAAAAAAAA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386 0.13958 L -0.72396 -0.0266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5" y="-83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774 0.13194 L -0.71602 -0.0539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14" y="-93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48 0.1 L -0.71028 -0.0837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396 -0.02662 L -0.53412 -0.0932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582DDEE9-575A-42F3-B54D-2789FCD9A2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5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0989909-6CCB-4D63-835B-0A0987FED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2" t="5501" r="10478" b="6638"/>
          <a:stretch/>
        </p:blipFill>
        <p:spPr>
          <a:xfrm>
            <a:off x="-1" y="-50254"/>
            <a:ext cx="12192001" cy="6936830"/>
          </a:xfrm>
          <a:prstGeom prst="rect">
            <a:avLst/>
          </a:prstGeom>
        </p:spPr>
      </p:pic>
      <p:pic>
        <p:nvPicPr>
          <p:cNvPr id="5" name="!!city3">
            <a:extLst>
              <a:ext uri="{FF2B5EF4-FFF2-40B4-BE49-F238E27FC236}">
                <a16:creationId xmlns:a16="http://schemas.microsoft.com/office/drawing/2014/main" id="{99AF7D54-0B60-4CF5-ABB1-81DFC02A5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224" y="24317740"/>
            <a:ext cx="12293008" cy="5592719"/>
          </a:xfrm>
          <a:prstGeom prst="rect">
            <a:avLst/>
          </a:prstGeom>
        </p:spPr>
      </p:pic>
      <p:pic>
        <p:nvPicPr>
          <p:cNvPr id="3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ECBC4CF5-7BED-4219-BD69-FB4780C13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639" y="16751461"/>
            <a:ext cx="12145423" cy="7287254"/>
          </a:xfrm>
          <a:prstGeom prst="rect">
            <a:avLst/>
          </a:prstGeom>
        </p:spPr>
      </p:pic>
      <p:pic>
        <p:nvPicPr>
          <p:cNvPr id="25" name="!!city1" descr="Chart&#10;&#10;Description automatically generated">
            <a:extLst>
              <a:ext uri="{FF2B5EF4-FFF2-40B4-BE49-F238E27FC236}">
                <a16:creationId xmlns:a16="http://schemas.microsoft.com/office/drawing/2014/main" id="{BB38080C-96B4-402B-AE25-DC1085D767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/>
          <a:stretch/>
        </p:blipFill>
        <p:spPr>
          <a:xfrm>
            <a:off x="-110182" y="3977812"/>
            <a:ext cx="12154597" cy="14540630"/>
          </a:xfrm>
          <a:prstGeom prst="rect">
            <a:avLst/>
          </a:prstGeom>
        </p:spPr>
      </p:pic>
      <p:sp>
        <p:nvSpPr>
          <p:cNvPr id="14" name="!!rect">
            <a:extLst>
              <a:ext uri="{FF2B5EF4-FFF2-40B4-BE49-F238E27FC236}">
                <a16:creationId xmlns:a16="http://schemas.microsoft.com/office/drawing/2014/main" id="{8026B628-1A11-443F-A93D-A8953C8B3FD6}"/>
              </a:ext>
            </a:extLst>
          </p:cNvPr>
          <p:cNvSpPr/>
          <p:nvPr/>
        </p:nvSpPr>
        <p:spPr>
          <a:xfrm>
            <a:off x="6665336" y="7162787"/>
            <a:ext cx="5332448" cy="1701210"/>
          </a:xfrm>
          <a:prstGeom prst="roundRect">
            <a:avLst/>
          </a:prstGeom>
          <a:solidFill>
            <a:srgbClr val="41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FF3A785-9000-45D8-AC04-9832A59F6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634198"/>
            <a:ext cx="12192000" cy="1119466"/>
          </a:xfrm>
          <a:prstGeom prst="rect">
            <a:avLst/>
          </a:prstGeom>
        </p:spPr>
      </p:pic>
      <p:pic>
        <p:nvPicPr>
          <p:cNvPr id="65" name="Picture 6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D9B74D-22B0-4D41-93A8-DD102B8AF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79639" y="1119466"/>
            <a:ext cx="2032000" cy="571669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43ED125-9E9F-4A6A-B8F4-22ACFE2A6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213982"/>
            <a:ext cx="12192000" cy="1587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425797"/>
                  </p:ext>
                </p:extLst>
              </p:nvPr>
            </p:nvGraphicFramePr>
            <p:xfrm>
              <a:off x="2298903" y="828971"/>
              <a:ext cx="3619079" cy="520004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619079" cy="5200046"/>
                    </a:xfrm>
                    <a:prstGeom prst="rect">
                      <a:avLst/>
                    </a:prstGeom>
                  </am3d:spPr>
                  <am3d:camera>
                    <am3d:pos x="0" y="0" z="526641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8" d="1000000"/>
                    <am3d:preTrans dx="0" dy="-6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4130779" ay="370529" az="88409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5447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8903" y="828971"/>
                <a:ext cx="3619079" cy="5200046"/>
              </a:xfrm>
              <a:prstGeom prst="rect">
                <a:avLst/>
              </a:prstGeom>
            </p:spPr>
          </p:pic>
        </mc:Fallback>
      </mc:AlternateContent>
      <p:pic>
        <p:nvPicPr>
          <p:cNvPr id="67" name="Picture 66">
            <a:extLst>
              <a:ext uri="{FF2B5EF4-FFF2-40B4-BE49-F238E27FC236}">
                <a16:creationId xmlns:a16="http://schemas.microsoft.com/office/drawing/2014/main" id="{4AD94627-30DA-4B97-98C4-A2D0483628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8214106"/>
            <a:ext cx="12192000" cy="30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388916" y="8476617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6388916" y="11051206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11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3800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02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C084AAD-F0D2-4ECF-8C2D-C5B88681E7BE}"/>
              </a:ext>
            </a:extLst>
          </p:cNvPr>
          <p:cNvSpPr/>
          <p:nvPr/>
        </p:nvSpPr>
        <p:spPr>
          <a:xfrm>
            <a:off x="88831" y="114300"/>
            <a:ext cx="6021421" cy="6721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182232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811050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/>
          <a:stretch/>
        </p:blipFill>
        <p:spPr>
          <a:xfrm>
            <a:off x="-33449" y="-870120"/>
            <a:ext cx="12287401" cy="146995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8A73492-8D67-4C70-B0AE-8C4FE2E6F8FA}"/>
              </a:ext>
            </a:extLst>
          </p:cNvPr>
          <p:cNvSpPr/>
          <p:nvPr/>
        </p:nvSpPr>
        <p:spPr>
          <a:xfrm>
            <a:off x="3033713" y="1447800"/>
            <a:ext cx="2135187" cy="396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3387575"/>
                  </p:ext>
                </p:extLst>
              </p:nvPr>
            </p:nvGraphicFramePr>
            <p:xfrm>
              <a:off x="2974974" y="1150937"/>
              <a:ext cx="2266936" cy="455611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266936" cy="4556113"/>
                    </a:xfrm>
                    <a:prstGeom prst="rect">
                      <a:avLst/>
                    </a:prstGeom>
                  </am3d:spPr>
                  <am3d:camera>
                    <am3d:pos x="0" y="0" z="526641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498" d="1000000"/>
                    <am3d:preTrans dx="0" dy="-6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47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C18A8C2E-CCC2-46C9-A9D5-9585B74FE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4974" y="1150937"/>
                <a:ext cx="2266936" cy="4556113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ShopSave - Google Chrome 2021-08-03 02-12-45">
            <a:hlinkClick r:id="" action="ppaction://media"/>
            <a:extLst>
              <a:ext uri="{FF2B5EF4-FFF2-40B4-BE49-F238E27FC236}">
                <a16:creationId xmlns:a16="http://schemas.microsoft.com/office/drawing/2014/main" id="{8AE12BA6-2075-45AB-8667-BC07FB621E7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18"/>
                </p14:media>
              </p:ext>
            </p:extLst>
          </p:nvPr>
        </p:nvPicPr>
        <p:blipFill rotWithShape="1">
          <a:blip r:embed="rId10"/>
          <a:srcRect l="25328" t="14985" r="55945" b="13922"/>
          <a:stretch/>
        </p:blipFill>
        <p:spPr>
          <a:xfrm>
            <a:off x="3078480" y="1272540"/>
            <a:ext cx="2026920" cy="4328160"/>
          </a:xfrm>
          <a:prstGeom prst="rect">
            <a:avLst/>
          </a:prstGeom>
        </p:spPr>
      </p:pic>
      <p:pic>
        <p:nvPicPr>
          <p:cNvPr id="21" name="Picture 20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91A160F1-5837-4A11-8A27-DDBBD6B1FB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539" y="1169158"/>
            <a:ext cx="2225805" cy="455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4629561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4" name="!!rect">
            <a:extLst>
              <a:ext uri="{FF2B5EF4-FFF2-40B4-BE49-F238E27FC236}">
                <a16:creationId xmlns:a16="http://schemas.microsoft.com/office/drawing/2014/main" id="{98324D2B-43E7-4144-98B5-96422D35D677}"/>
              </a:ext>
            </a:extLst>
          </p:cNvPr>
          <p:cNvSpPr/>
          <p:nvPr/>
        </p:nvSpPr>
        <p:spPr>
          <a:xfrm>
            <a:off x="5756453" y="5314948"/>
            <a:ext cx="5332448" cy="1701210"/>
          </a:xfrm>
          <a:prstGeom prst="roundRect">
            <a:avLst/>
          </a:prstGeom>
          <a:solidFill>
            <a:srgbClr val="41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70" y="5482248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28" name="!!8" descr="Qr code&#10;&#10;Description automatically generated">
            <a:extLst>
              <a:ext uri="{FF2B5EF4-FFF2-40B4-BE49-F238E27FC236}">
                <a16:creationId xmlns:a16="http://schemas.microsoft.com/office/drawing/2014/main" id="{F3298F81-CC43-48FC-96AC-D00A038884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301" y="24486965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!!7" descr="Graphical user interface&#10;&#10;Description automatically generated">
            <a:extLst>
              <a:ext uri="{FF2B5EF4-FFF2-40B4-BE49-F238E27FC236}">
                <a16:creationId xmlns:a16="http://schemas.microsoft.com/office/drawing/2014/main" id="{4F13DB89-E4B3-407F-8E60-B9134B2BF3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05" y="17480084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!!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F34219-E75B-4784-98AE-9898C52B24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10" y="1246685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!!5" descr="A picture containing text&#10;&#10;Description automatically generated">
            <a:extLst>
              <a:ext uri="{FF2B5EF4-FFF2-40B4-BE49-F238E27FC236}">
                <a16:creationId xmlns:a16="http://schemas.microsoft.com/office/drawing/2014/main" id="{A009775F-4492-486D-93E9-215FF9FEA6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5" y="24486965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!!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2894EB-7C3E-452E-8399-A95730E5D5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20" y="17480084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3" name="!!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46A5C8-0829-4950-A0DA-C21F9A86C4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14" y="1246685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!!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D881F2-177F-4710-9288-75D94E49C0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15" y="1246685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!!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DB6DE11-6A43-446A-93B8-BB082A46C6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15" y="12466858"/>
            <a:ext cx="1828818" cy="3960000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8" name="!!timeline">
            <a:extLst>
              <a:ext uri="{FF2B5EF4-FFF2-40B4-BE49-F238E27FC236}">
                <a16:creationId xmlns:a16="http://schemas.microsoft.com/office/drawing/2014/main" id="{E14BE515-25A8-454A-B300-7126DD025955}"/>
              </a:ext>
            </a:extLst>
          </p:cNvPr>
          <p:cNvSpPr/>
          <p:nvPr/>
        </p:nvSpPr>
        <p:spPr>
          <a:xfrm flipV="1">
            <a:off x="-1906080" y="7335507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39" name="!!t1" descr="Shape&#10;&#10;Description automatically generated with low confidence">
            <a:extLst>
              <a:ext uri="{FF2B5EF4-FFF2-40B4-BE49-F238E27FC236}">
                <a16:creationId xmlns:a16="http://schemas.microsoft.com/office/drawing/2014/main" id="{400D54A2-E94E-46B6-BBBB-F253407D43EB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4" y="7456179"/>
            <a:ext cx="360000" cy="360000"/>
          </a:xfrm>
          <a:prstGeom prst="rect">
            <a:avLst/>
          </a:prstGeom>
        </p:spPr>
      </p:pic>
      <p:pic>
        <p:nvPicPr>
          <p:cNvPr id="40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51382976-C125-4F5F-A6F6-1E852FAD58AB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72" y="7456179"/>
            <a:ext cx="360000" cy="360000"/>
          </a:xfrm>
          <a:prstGeom prst="rect">
            <a:avLst/>
          </a:prstGeom>
        </p:spPr>
      </p:pic>
      <p:pic>
        <p:nvPicPr>
          <p:cNvPr id="41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C629E81-0E21-400E-8EB6-BF920D35A574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10" y="7456179"/>
            <a:ext cx="360000" cy="360000"/>
          </a:xfrm>
          <a:prstGeom prst="rect">
            <a:avLst/>
          </a:prstGeom>
        </p:spPr>
      </p:pic>
      <p:pic>
        <p:nvPicPr>
          <p:cNvPr id="42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CBCB480F-9157-4318-B422-E380C2F24817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8" y="7456179"/>
            <a:ext cx="360000" cy="3600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45C345B-DC81-4F2B-A667-3C926606A6A2}"/>
              </a:ext>
            </a:extLst>
          </p:cNvPr>
          <p:cNvGrpSpPr/>
          <p:nvPr/>
        </p:nvGrpSpPr>
        <p:grpSpPr>
          <a:xfrm>
            <a:off x="3009234" y="6910044"/>
            <a:ext cx="720000" cy="720000"/>
            <a:chOff x="3009234" y="6899660"/>
            <a:chExt cx="720000" cy="720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B88ED0-4C89-4AEB-A75C-D28C22D2A6E9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5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83B4259-9EAD-4C4D-BC7E-C792094FA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200920-C3F6-4005-ACD7-FF21A3C6755C}"/>
              </a:ext>
            </a:extLst>
          </p:cNvPr>
          <p:cNvGrpSpPr/>
          <p:nvPr/>
        </p:nvGrpSpPr>
        <p:grpSpPr>
          <a:xfrm>
            <a:off x="4876572" y="7973749"/>
            <a:ext cx="720000" cy="720000"/>
            <a:chOff x="4876572" y="6899660"/>
            <a:chExt cx="720000" cy="720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0ACD3D9-02AB-456A-BA3D-80E3401FB2C2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E4A8399-1D9D-4FCF-9C88-D091D73C8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2563E4B-3A30-4250-B5E8-58BF146D131D}"/>
              </a:ext>
            </a:extLst>
          </p:cNvPr>
          <p:cNvGrpSpPr/>
          <p:nvPr/>
        </p:nvGrpSpPr>
        <p:grpSpPr>
          <a:xfrm>
            <a:off x="6724719" y="7973749"/>
            <a:ext cx="720000" cy="720000"/>
            <a:chOff x="6724719" y="6899660"/>
            <a:chExt cx="720000" cy="7200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5BFE78E-8D79-43FA-BF5E-3B6AAA687876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1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AED3B29-CC68-4BD7-938C-5D336440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60B3246-B15F-4787-9C6F-F880F2D71078}"/>
              </a:ext>
            </a:extLst>
          </p:cNvPr>
          <p:cNvGrpSpPr/>
          <p:nvPr/>
        </p:nvGrpSpPr>
        <p:grpSpPr>
          <a:xfrm>
            <a:off x="8611248" y="7973749"/>
            <a:ext cx="720000" cy="720000"/>
            <a:chOff x="8611248" y="6899660"/>
            <a:chExt cx="720000" cy="72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F2D4BBB-836C-4B72-AC45-0213EE7F915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4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D77145E-6AEB-4BBD-B550-D44F06B1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84BA11B-CCCA-4192-9228-E763251E527D}"/>
              </a:ext>
            </a:extLst>
          </p:cNvPr>
          <p:cNvGrpSpPr/>
          <p:nvPr/>
        </p:nvGrpSpPr>
        <p:grpSpPr>
          <a:xfrm rot="1818933">
            <a:off x="-4809923" y="6643595"/>
            <a:ext cx="8808901" cy="3059293"/>
            <a:chOff x="-4299179" y="3674432"/>
            <a:chExt cx="8808901" cy="305929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9D83C9F-7E61-4DDB-AAAD-6B4C227C6B23}"/>
                </a:ext>
              </a:extLst>
            </p:cNvPr>
            <p:cNvGrpSpPr/>
            <p:nvPr/>
          </p:nvGrpSpPr>
          <p:grpSpPr>
            <a:xfrm>
              <a:off x="-677928" y="3674432"/>
              <a:ext cx="5187650" cy="2880000"/>
              <a:chOff x="-677928" y="3674432"/>
              <a:chExt cx="5187650" cy="2880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DBD4633-EE62-49A2-825C-AB1D9BB589C0}"/>
                  </a:ext>
                </a:extLst>
              </p:cNvPr>
              <p:cNvSpPr/>
              <p:nvPr/>
            </p:nvSpPr>
            <p:spPr>
              <a:xfrm rot="18000000">
                <a:off x="-677928" y="3674432"/>
                <a:ext cx="2880000" cy="28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95300" sx="114000" sy="114000" algn="ctr" rotWithShape="0">
                  <a:srgbClr val="4176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F22CDCF-3E63-4A05-9EC5-5831A6F92779}"/>
                  </a:ext>
                </a:extLst>
              </p:cNvPr>
              <p:cNvSpPr/>
              <p:nvPr/>
            </p:nvSpPr>
            <p:spPr>
              <a:xfrm rot="21347445">
                <a:off x="2085803" y="4682084"/>
                <a:ext cx="2423919" cy="596582"/>
              </a:xfrm>
              <a:prstGeom prst="roundRect">
                <a:avLst>
                  <a:gd name="adj" fmla="val 45402"/>
                </a:avLst>
              </a:prstGeom>
              <a:solidFill>
                <a:srgbClr val="41769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2800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Statement</a:t>
                </a:r>
                <a:endParaRPr lang="en-MY" dirty="0">
                  <a:solidFill>
                    <a:schemeClr val="bg1"/>
                  </a:solidFill>
                  <a:latin typeface="Franklin Gothic Demi" panose="020B0703020102020204" pitchFamily="34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09BC6CB-BF1C-4DD1-8C16-5F146230EBD5}"/>
                  </a:ext>
                </a:extLst>
              </p:cNvPr>
              <p:cNvGrpSpPr/>
              <p:nvPr/>
            </p:nvGrpSpPr>
            <p:grpSpPr>
              <a:xfrm rot="21188361">
                <a:off x="221498" y="3783399"/>
                <a:ext cx="4246712" cy="1059115"/>
                <a:chOff x="6628203" y="1487205"/>
                <a:chExt cx="4246712" cy="1059115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AB2C9D3E-86E5-4117-9B39-791755E50794}"/>
                    </a:ext>
                  </a:extLst>
                </p:cNvPr>
                <p:cNvSpPr/>
                <p:nvPr/>
              </p:nvSpPr>
              <p:spPr>
                <a:xfrm>
                  <a:off x="6628203" y="1543049"/>
                  <a:ext cx="4246712" cy="1003271"/>
                </a:xfrm>
                <a:prstGeom prst="roundRect">
                  <a:avLst>
                    <a:gd name="adj" fmla="val 31259"/>
                  </a:avLst>
                </a:prstGeom>
                <a:solidFill>
                  <a:srgbClr val="0CB5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CA5D7873-FA67-4F79-8AD8-A4FCD57AA42C}"/>
                    </a:ext>
                  </a:extLst>
                </p:cNvPr>
                <p:cNvSpPr txBox="1"/>
                <p:nvPr/>
              </p:nvSpPr>
              <p:spPr>
                <a:xfrm>
                  <a:off x="7174895" y="1487205"/>
                  <a:ext cx="3190297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sz="6000" dirty="0">
                      <a:solidFill>
                        <a:schemeClr val="bg1"/>
                      </a:solidFill>
                      <a:latin typeface="Franklin Gothic Demi" panose="020B0703020102020204" pitchFamily="34" charset="0"/>
                    </a:rPr>
                    <a:t>Problem</a:t>
                  </a:r>
                  <a:r>
                    <a:rPr lang="en-MY" sz="6000" dirty="0">
                      <a:latin typeface="Franklin Gothic Demi" panose="020B0703020102020204" pitchFamily="34" charset="0"/>
                    </a:rPr>
                    <a:t> </a:t>
                  </a:r>
                </a:p>
              </p:txBody>
            </p:sp>
          </p:grpSp>
        </p:grp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FB68956-7524-459E-99F9-48684D0C39BE}"/>
                </a:ext>
              </a:extLst>
            </p:cNvPr>
            <p:cNvSpPr/>
            <p:nvPr/>
          </p:nvSpPr>
          <p:spPr>
            <a:xfrm rot="9840612">
              <a:off x="-4299179" y="5730454"/>
              <a:ext cx="4246712" cy="1003271"/>
            </a:xfrm>
            <a:prstGeom prst="roundRect">
              <a:avLst>
                <a:gd name="adj" fmla="val 31259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Franklin Gothic Demi" panose="020B0703020102020204" pitchFamily="34" charset="0"/>
                </a:rPr>
                <a:t>UI Preview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88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69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40" name="!!timeline">
            <a:extLst>
              <a:ext uri="{FF2B5EF4-FFF2-40B4-BE49-F238E27FC236}">
                <a16:creationId xmlns:a16="http://schemas.microsoft.com/office/drawing/2014/main" id="{8FF296D2-7592-4BF1-8A2A-11B7FE402606}"/>
              </a:ext>
            </a:extLst>
          </p:cNvPr>
          <p:cNvSpPr/>
          <p:nvPr/>
        </p:nvSpPr>
        <p:spPr>
          <a:xfrm flipV="1">
            <a:off x="-3165471" y="6259073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42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247C604-013B-435F-8164-B4749D26A01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37" y="6412090"/>
            <a:ext cx="360000" cy="360000"/>
          </a:xfrm>
          <a:prstGeom prst="rect">
            <a:avLst/>
          </a:prstGeom>
        </p:spPr>
      </p:pic>
      <p:pic>
        <p:nvPicPr>
          <p:cNvPr id="44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7347C259-E3FD-4CCB-8518-88AA81B3758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46" y="6412090"/>
            <a:ext cx="360000" cy="360000"/>
          </a:xfrm>
          <a:prstGeom prst="rect">
            <a:avLst/>
          </a:prstGeom>
        </p:spPr>
      </p:pic>
      <p:pic>
        <p:nvPicPr>
          <p:cNvPr id="46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D9C1F6B-761C-436C-8B03-B2F411AEEDA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55" y="6412090"/>
            <a:ext cx="360000" cy="360000"/>
          </a:xfrm>
          <a:prstGeom prst="rect">
            <a:avLst/>
          </a:prstGeom>
        </p:spPr>
      </p:pic>
      <p:sp>
        <p:nvSpPr>
          <p:cNvPr id="62" name="!!text">
            <a:extLst>
              <a:ext uri="{FF2B5EF4-FFF2-40B4-BE49-F238E27FC236}">
                <a16:creationId xmlns:a16="http://schemas.microsoft.com/office/drawing/2014/main" id="{9CFFE622-89C6-4FB6-8D3D-0314A50FD2D5}"/>
              </a:ext>
            </a:extLst>
          </p:cNvPr>
          <p:cNvSpPr txBox="1"/>
          <p:nvPr/>
        </p:nvSpPr>
        <p:spPr>
          <a:xfrm>
            <a:off x="5416572" y="7853955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landing page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For consumers to begin their user journey</a:t>
            </a:r>
          </a:p>
        </p:txBody>
      </p:sp>
      <p:sp>
        <p:nvSpPr>
          <p:cNvPr id="79" name="!!rect">
            <a:extLst>
              <a:ext uri="{FF2B5EF4-FFF2-40B4-BE49-F238E27FC236}">
                <a16:creationId xmlns:a16="http://schemas.microsoft.com/office/drawing/2014/main" id="{E969199A-B7ED-4231-B587-1476627F91C5}"/>
              </a:ext>
            </a:extLst>
          </p:cNvPr>
          <p:cNvSpPr/>
          <p:nvPr/>
        </p:nvSpPr>
        <p:spPr>
          <a:xfrm rot="261118">
            <a:off x="4860445" y="1755350"/>
            <a:ext cx="6810855" cy="3518170"/>
          </a:xfrm>
          <a:prstGeom prst="roundRect">
            <a:avLst/>
          </a:prstGeom>
          <a:solidFill>
            <a:srgbClr val="41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latin typeface="Franklin Gothic Demi" panose="020B0703020102020204" pitchFamily="34" charset="0"/>
              </a:rPr>
              <a:t>“…</a:t>
            </a:r>
            <a:r>
              <a:rPr lang="en-GB" sz="3000" dirty="0">
                <a:effectLst/>
                <a:latin typeface="Franklin Gothic Demi" panose="020B0703020102020204" pitchFamily="34" charset="0"/>
                <a:ea typeface="DengXian" panose="02010600030101010101" pitchFamily="2" charset="-122"/>
              </a:rPr>
              <a:t>design a multi-users application to allow users to purchase QR code vouchers for offline shopping.”</a:t>
            </a:r>
            <a:endParaRPr lang="en-GB" sz="3000" dirty="0">
              <a:latin typeface="Franklin Gothic Demi" panose="020B0703020102020204" pitchFamily="34" charset="0"/>
            </a:endParaRPr>
          </a:p>
        </p:txBody>
      </p:sp>
      <p:pic>
        <p:nvPicPr>
          <p:cNvPr id="80" name="Picture 79" descr="Shape&#10;&#10;Description automatically generated with low confidence">
            <a:extLst>
              <a:ext uri="{FF2B5EF4-FFF2-40B4-BE49-F238E27FC236}">
                <a16:creationId xmlns:a16="http://schemas.microsoft.com/office/drawing/2014/main" id="{CA156CCA-158C-4284-8C2B-8818FD0DF70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77" y="7125299"/>
            <a:ext cx="360000" cy="360000"/>
          </a:xfrm>
          <a:prstGeom prst="rect">
            <a:avLst/>
          </a:prstGeom>
          <a:effectLst/>
        </p:spPr>
      </p:pic>
      <p:pic>
        <p:nvPicPr>
          <p:cNvPr id="81" name="Picture 80" descr="Shape&#10;&#10;Description automatically generated with low confidence">
            <a:extLst>
              <a:ext uri="{FF2B5EF4-FFF2-40B4-BE49-F238E27FC236}">
                <a16:creationId xmlns:a16="http://schemas.microsoft.com/office/drawing/2014/main" id="{7C3CBDAD-CD53-4355-A1CC-8ED94EEB66B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65" y="6412090"/>
            <a:ext cx="360000" cy="360000"/>
          </a:xfrm>
          <a:prstGeom prst="rect">
            <a:avLst/>
          </a:prstGeom>
        </p:spPr>
      </p:pic>
      <p:pic>
        <p:nvPicPr>
          <p:cNvPr id="84" name="!!t11" descr="Shape&#10;&#10;Description automatically generated with low confidence">
            <a:extLst>
              <a:ext uri="{FF2B5EF4-FFF2-40B4-BE49-F238E27FC236}">
                <a16:creationId xmlns:a16="http://schemas.microsoft.com/office/drawing/2014/main" id="{D47E0801-A354-4A83-AC33-0E011BFFA581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28" y="6412090"/>
            <a:ext cx="360000" cy="36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BD75166-6AA5-4665-B4CF-4E838F9722CD}"/>
              </a:ext>
            </a:extLst>
          </p:cNvPr>
          <p:cNvGrpSpPr/>
          <p:nvPr/>
        </p:nvGrpSpPr>
        <p:grpSpPr>
          <a:xfrm>
            <a:off x="3398208" y="6989081"/>
            <a:ext cx="720000" cy="720000"/>
            <a:chOff x="3009234" y="6899660"/>
            <a:chExt cx="720000" cy="72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BC3DC8-6CF6-4D60-83AD-EECE760EBA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7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760183A-8C54-457A-84F5-5E92F4735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1BBC36-A22F-4D3E-A0C9-313AE13B4DDB}"/>
              </a:ext>
            </a:extLst>
          </p:cNvPr>
          <p:cNvGrpSpPr/>
          <p:nvPr/>
        </p:nvGrpSpPr>
        <p:grpSpPr>
          <a:xfrm>
            <a:off x="5091935" y="6989081"/>
            <a:ext cx="720000" cy="720000"/>
            <a:chOff x="4876572" y="6899660"/>
            <a:chExt cx="720000" cy="72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B37A5CB-1444-4475-93E1-A6A762206BC0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8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629E26-3798-48A2-A57E-C0487088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5463B5-AE5E-4BF9-8365-11FD1D3893A4}"/>
              </a:ext>
            </a:extLst>
          </p:cNvPr>
          <p:cNvGrpSpPr/>
          <p:nvPr/>
        </p:nvGrpSpPr>
        <p:grpSpPr>
          <a:xfrm>
            <a:off x="6757121" y="6989081"/>
            <a:ext cx="720000" cy="720000"/>
            <a:chOff x="6724719" y="6899660"/>
            <a:chExt cx="720000" cy="72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1FD0A1-C070-46F2-9CD9-4B88039A968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9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51C8A4-E28B-43AA-A1D4-838C9F0C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A0666A-8B93-4EF3-BBBB-030FFD6813D7}"/>
              </a:ext>
            </a:extLst>
          </p:cNvPr>
          <p:cNvGrpSpPr/>
          <p:nvPr/>
        </p:nvGrpSpPr>
        <p:grpSpPr>
          <a:xfrm>
            <a:off x="8456547" y="6989081"/>
            <a:ext cx="720000" cy="720000"/>
            <a:chOff x="8611248" y="6899660"/>
            <a:chExt cx="720000" cy="720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BA460FF-EC82-4ABC-9568-E8726BE99E40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BD6B07-208C-41AA-8504-2EE91C9D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3AB6CC-D1FD-4CCF-B0BD-9016FD837E43}"/>
              </a:ext>
            </a:extLst>
          </p:cNvPr>
          <p:cNvGrpSpPr/>
          <p:nvPr/>
        </p:nvGrpSpPr>
        <p:grpSpPr>
          <a:xfrm>
            <a:off x="1747201" y="5872090"/>
            <a:ext cx="720000" cy="720000"/>
            <a:chOff x="1707177" y="7592555"/>
            <a:chExt cx="720000" cy="72000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5F25712-E25D-472A-8019-7BD5738C85EF}"/>
                </a:ext>
              </a:extLst>
            </p:cNvPr>
            <p:cNvSpPr/>
            <p:nvPr/>
          </p:nvSpPr>
          <p:spPr>
            <a:xfrm>
              <a:off x="1707177" y="7592555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F80D0B7-1D61-4116-B139-311BB191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77" y="7772555"/>
              <a:ext cx="360000" cy="360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29302C-CDC6-4F60-BEFD-D10217488C0A}"/>
              </a:ext>
            </a:extLst>
          </p:cNvPr>
          <p:cNvGrpSpPr/>
          <p:nvPr/>
        </p:nvGrpSpPr>
        <p:grpSpPr>
          <a:xfrm>
            <a:off x="10147365" y="6989081"/>
            <a:ext cx="720000" cy="720000"/>
            <a:chOff x="10098545" y="7273450"/>
            <a:chExt cx="720000" cy="720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834F08B-E637-4F0B-84D6-B43DBE424928}"/>
                </a:ext>
              </a:extLst>
            </p:cNvPr>
            <p:cNvSpPr/>
            <p:nvPr/>
          </p:nvSpPr>
          <p:spPr>
            <a:xfrm>
              <a:off x="10098545" y="727345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FC07C33-3915-4551-A9E9-28D43FD3C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545" y="7452568"/>
              <a:ext cx="360000" cy="36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CED2C3-D661-42ED-9001-A0F4ECBB4473}"/>
              </a:ext>
            </a:extLst>
          </p:cNvPr>
          <p:cNvGrpSpPr/>
          <p:nvPr/>
        </p:nvGrpSpPr>
        <p:grpSpPr>
          <a:xfrm>
            <a:off x="-4299179" y="3674432"/>
            <a:ext cx="8808901" cy="3059293"/>
            <a:chOff x="-4299179" y="3674432"/>
            <a:chExt cx="8808901" cy="305929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775B44E-5FEA-4794-A54B-7880A8B8B350}"/>
                </a:ext>
              </a:extLst>
            </p:cNvPr>
            <p:cNvGrpSpPr/>
            <p:nvPr/>
          </p:nvGrpSpPr>
          <p:grpSpPr>
            <a:xfrm>
              <a:off x="-677928" y="3674432"/>
              <a:ext cx="5187650" cy="2880000"/>
              <a:chOff x="-677928" y="3674432"/>
              <a:chExt cx="5187650" cy="288000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9C35C57-ECA8-40B9-BA11-49F2D783E81C}"/>
                  </a:ext>
                </a:extLst>
              </p:cNvPr>
              <p:cNvSpPr/>
              <p:nvPr/>
            </p:nvSpPr>
            <p:spPr>
              <a:xfrm rot="18000000">
                <a:off x="-677928" y="3674432"/>
                <a:ext cx="2880000" cy="28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95300" sx="114000" sy="114000" algn="ctr" rotWithShape="0">
                  <a:srgbClr val="4176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0DA58EA7-DB79-4852-8AC9-5AC9102AD0E0}"/>
                  </a:ext>
                </a:extLst>
              </p:cNvPr>
              <p:cNvSpPr/>
              <p:nvPr/>
            </p:nvSpPr>
            <p:spPr>
              <a:xfrm rot="21347445">
                <a:off x="2085803" y="4682084"/>
                <a:ext cx="2423919" cy="596582"/>
              </a:xfrm>
              <a:prstGeom prst="roundRect">
                <a:avLst>
                  <a:gd name="adj" fmla="val 45402"/>
                </a:avLst>
              </a:prstGeom>
              <a:solidFill>
                <a:srgbClr val="41769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2800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Statement</a:t>
                </a:r>
                <a:endParaRPr lang="en-MY" dirty="0">
                  <a:solidFill>
                    <a:schemeClr val="bg1"/>
                  </a:solidFill>
                  <a:latin typeface="Franklin Gothic Demi" panose="020B0703020102020204" pitchFamily="34" charset="0"/>
                </a:endParaRP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5EB7BE7-482A-415C-A7F5-34BBE985F8F4}"/>
                  </a:ext>
                </a:extLst>
              </p:cNvPr>
              <p:cNvGrpSpPr/>
              <p:nvPr/>
            </p:nvGrpSpPr>
            <p:grpSpPr>
              <a:xfrm rot="21188361">
                <a:off x="221498" y="3783399"/>
                <a:ext cx="4246712" cy="1059115"/>
                <a:chOff x="6628203" y="1487205"/>
                <a:chExt cx="4246712" cy="1059115"/>
              </a:xfrm>
            </p:grpSpPr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C1DED44E-8AA2-4997-9606-CB576870815A}"/>
                    </a:ext>
                  </a:extLst>
                </p:cNvPr>
                <p:cNvSpPr/>
                <p:nvPr/>
              </p:nvSpPr>
              <p:spPr>
                <a:xfrm>
                  <a:off x="6628203" y="1543049"/>
                  <a:ext cx="4246712" cy="1003271"/>
                </a:xfrm>
                <a:prstGeom prst="roundRect">
                  <a:avLst>
                    <a:gd name="adj" fmla="val 31259"/>
                  </a:avLst>
                </a:prstGeom>
                <a:solidFill>
                  <a:srgbClr val="0CB5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C549416-D8C3-46C2-9048-C8E55EC2F73B}"/>
                    </a:ext>
                  </a:extLst>
                </p:cNvPr>
                <p:cNvSpPr txBox="1"/>
                <p:nvPr/>
              </p:nvSpPr>
              <p:spPr>
                <a:xfrm>
                  <a:off x="7174895" y="1487205"/>
                  <a:ext cx="3190297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sz="6000" dirty="0">
                      <a:solidFill>
                        <a:schemeClr val="bg1"/>
                      </a:solidFill>
                      <a:latin typeface="Franklin Gothic Demi" panose="020B0703020102020204" pitchFamily="34" charset="0"/>
                    </a:rPr>
                    <a:t>Problem</a:t>
                  </a:r>
                  <a:r>
                    <a:rPr lang="en-MY" sz="6000" dirty="0">
                      <a:latin typeface="Franklin Gothic Demi" panose="020B0703020102020204" pitchFamily="34" charset="0"/>
                    </a:rPr>
                    <a:t> </a:t>
                  </a:r>
                </a:p>
              </p:txBody>
            </p:sp>
          </p:grpSp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9FD1129F-C431-4788-913D-F69262E819A9}"/>
                </a:ext>
              </a:extLst>
            </p:cNvPr>
            <p:cNvSpPr/>
            <p:nvPr/>
          </p:nvSpPr>
          <p:spPr>
            <a:xfrm rot="9840612">
              <a:off x="-4299179" y="5730454"/>
              <a:ext cx="4246712" cy="1003271"/>
            </a:xfrm>
            <a:prstGeom prst="roundRect">
              <a:avLst>
                <a:gd name="adj" fmla="val 31259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Franklin Gothic Demi" panose="020B0703020102020204" pitchFamily="34" charset="0"/>
                </a:rPr>
                <a:t>UI Preview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00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!!whiteback">
            <a:extLst>
              <a:ext uri="{FF2B5EF4-FFF2-40B4-BE49-F238E27FC236}">
                <a16:creationId xmlns:a16="http://schemas.microsoft.com/office/drawing/2014/main" id="{6CB3FA0C-C0B2-4C38-8E0C-AEC989CD2EEB}"/>
              </a:ext>
            </a:extLst>
          </p:cNvPr>
          <p:cNvSpPr/>
          <p:nvPr/>
        </p:nvSpPr>
        <p:spPr>
          <a:xfrm>
            <a:off x="3357612" y="5896728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!!city3">
            <a:extLst>
              <a:ext uri="{FF2B5EF4-FFF2-40B4-BE49-F238E27FC236}">
                <a16:creationId xmlns:a16="http://schemas.microsoft.com/office/drawing/2014/main" id="{0EE545DB-1545-426A-8BA1-748CC8526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51" y="-5027154"/>
            <a:ext cx="12293008" cy="5592719"/>
          </a:xfrm>
          <a:prstGeom prst="rect">
            <a:avLst/>
          </a:prstGeom>
        </p:spPr>
      </p:pic>
      <p:pic>
        <p:nvPicPr>
          <p:cNvPr id="20" name="!!city 2" descr="Arrow&#10;&#10;Description automatically generated with low confidence">
            <a:extLst>
              <a:ext uri="{FF2B5EF4-FFF2-40B4-BE49-F238E27FC236}">
                <a16:creationId xmlns:a16="http://schemas.microsoft.com/office/drawing/2014/main" id="{65F2D2C4-6DED-42F8-B456-A23E71221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" y="-5428814"/>
            <a:ext cx="12145423" cy="7287254"/>
          </a:xfrm>
          <a:prstGeom prst="rect">
            <a:avLst/>
          </a:prstGeom>
        </p:spPr>
      </p:pic>
      <p:pic>
        <p:nvPicPr>
          <p:cNvPr id="37" name="!!city1" descr="Chart&#10;&#10;Description automatically generated">
            <a:extLst>
              <a:ext uri="{FF2B5EF4-FFF2-40B4-BE49-F238E27FC236}">
                <a16:creationId xmlns:a16="http://schemas.microsoft.com/office/drawing/2014/main" id="{EB1B2F74-F5CB-4440-9188-DC623B68FE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9" b="12284"/>
          <a:stretch/>
        </p:blipFill>
        <p:spPr>
          <a:xfrm>
            <a:off x="-33449" y="-6035787"/>
            <a:ext cx="12287401" cy="12893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5B197-407C-4070-BDA3-165C13ECA0A2}"/>
              </a:ext>
            </a:extLst>
          </p:cNvPr>
          <p:cNvSpPr txBox="1"/>
          <p:nvPr/>
        </p:nvSpPr>
        <p:spPr>
          <a:xfrm>
            <a:off x="6028019" y="-2493073"/>
            <a:ext cx="303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Introducing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A70F2C-996A-4846-B204-29C610E0E73B}"/>
              </a:ext>
            </a:extLst>
          </p:cNvPr>
          <p:cNvSpPr txBox="1"/>
          <p:nvPr/>
        </p:nvSpPr>
        <p:spPr>
          <a:xfrm>
            <a:off x="5999044" y="-1745772"/>
            <a:ext cx="51411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Raleway" pitchFamily="2" charset="0"/>
              </a:rPr>
              <a:t>ShopSave</a:t>
            </a:r>
            <a:endParaRPr lang="en-GB" sz="80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62" name="!!text">
            <a:extLst>
              <a:ext uri="{FF2B5EF4-FFF2-40B4-BE49-F238E27FC236}">
                <a16:creationId xmlns:a16="http://schemas.microsoft.com/office/drawing/2014/main" id="{9CFFE622-89C6-4FB6-8D3D-0314A50FD2D5}"/>
              </a:ext>
            </a:extLst>
          </p:cNvPr>
          <p:cNvSpPr txBox="1"/>
          <p:nvPr/>
        </p:nvSpPr>
        <p:spPr>
          <a:xfrm>
            <a:off x="5416572" y="7853955"/>
            <a:ext cx="66379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Raleway" pitchFamily="2" charset="0"/>
              </a:rPr>
              <a:t>landing page</a:t>
            </a:r>
          </a:p>
          <a:p>
            <a:endParaRPr lang="en-GB" sz="4400" dirty="0">
              <a:latin typeface="Raleway" pitchFamily="2" charset="0"/>
            </a:endParaRP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Raleway" pitchFamily="2" charset="0"/>
              </a:rPr>
              <a:t>For consumers to begin their user journey</a:t>
            </a:r>
          </a:p>
        </p:txBody>
      </p:sp>
      <p:sp>
        <p:nvSpPr>
          <p:cNvPr id="63" name="!!select">
            <a:extLst>
              <a:ext uri="{FF2B5EF4-FFF2-40B4-BE49-F238E27FC236}">
                <a16:creationId xmlns:a16="http://schemas.microsoft.com/office/drawing/2014/main" id="{EC335DC2-C57C-490C-B805-3FAC9C64ACF5}"/>
              </a:ext>
            </a:extLst>
          </p:cNvPr>
          <p:cNvSpPr/>
          <p:nvPr/>
        </p:nvSpPr>
        <p:spPr>
          <a:xfrm>
            <a:off x="12767020" y="1517675"/>
            <a:ext cx="252919" cy="15982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!!user">
            <a:extLst>
              <a:ext uri="{FF2B5EF4-FFF2-40B4-BE49-F238E27FC236}">
                <a16:creationId xmlns:a16="http://schemas.microsoft.com/office/drawing/2014/main" id="{DAE2E02C-1D9F-4CE5-B5F1-70ACE9DF8136}"/>
              </a:ext>
            </a:extLst>
          </p:cNvPr>
          <p:cNvGrpSpPr/>
          <p:nvPr/>
        </p:nvGrpSpPr>
        <p:grpSpPr>
          <a:xfrm>
            <a:off x="12580729" y="120906"/>
            <a:ext cx="597755" cy="1304980"/>
            <a:chOff x="8102762" y="406031"/>
            <a:chExt cx="1828819" cy="3992558"/>
          </a:xfrm>
        </p:grpSpPr>
        <p:pic>
          <p:nvPicPr>
            <p:cNvPr id="65" name="Picture 2" descr="What is Tax Free Shopping? | Business - Global Blue">
              <a:extLst>
                <a:ext uri="{FF2B5EF4-FFF2-40B4-BE49-F238E27FC236}">
                  <a16:creationId xmlns:a16="http://schemas.microsoft.com/office/drawing/2014/main" id="{DC06202B-E2EF-4B27-90D3-BFC2E3F8DF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92" t="14657" r="10514" b="20685"/>
            <a:stretch/>
          </p:blipFill>
          <p:spPr bwMode="auto">
            <a:xfrm>
              <a:off x="8102762" y="406031"/>
              <a:ext cx="1828819" cy="395999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757678D-36CA-458E-ABC7-F5D04BCDD7BC}"/>
                </a:ext>
              </a:extLst>
            </p:cNvPr>
            <p:cNvSpPr/>
            <p:nvPr/>
          </p:nvSpPr>
          <p:spPr>
            <a:xfrm>
              <a:off x="8522559" y="4203699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E291E7-712F-49E0-9D11-4C4ED4CAFF93}"/>
                </a:ext>
              </a:extLst>
            </p:cNvPr>
            <p:cNvSpPr txBox="1"/>
            <p:nvPr/>
          </p:nvSpPr>
          <p:spPr>
            <a:xfrm>
              <a:off x="8293906" y="3456952"/>
              <a:ext cx="1536045" cy="94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user</a:t>
              </a:r>
            </a:p>
          </p:txBody>
        </p:sp>
      </p:grpSp>
      <p:grpSp>
        <p:nvGrpSpPr>
          <p:cNvPr id="68" name="!!vendor">
            <a:extLst>
              <a:ext uri="{FF2B5EF4-FFF2-40B4-BE49-F238E27FC236}">
                <a16:creationId xmlns:a16="http://schemas.microsoft.com/office/drawing/2014/main" id="{EACC5445-09BB-42B6-8111-1D4D2DEF04AF}"/>
              </a:ext>
            </a:extLst>
          </p:cNvPr>
          <p:cNvGrpSpPr/>
          <p:nvPr/>
        </p:nvGrpSpPr>
        <p:grpSpPr>
          <a:xfrm>
            <a:off x="13273596" y="279143"/>
            <a:ext cx="518091" cy="977862"/>
            <a:chOff x="6059782" y="616302"/>
            <a:chExt cx="2157760" cy="4072623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E589914-6BC4-4F93-B361-BD0A6B758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3" t="171" r="22651" b="-171"/>
            <a:stretch/>
          </p:blipFill>
          <p:spPr>
            <a:xfrm>
              <a:off x="6215514" y="616302"/>
              <a:ext cx="1828819" cy="4072623"/>
            </a:xfrm>
            <a:prstGeom prst="roundRect">
              <a:avLst/>
            </a:prstGeom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01E9603-72B1-4AE7-ADE0-B2E776DFF583}"/>
                </a:ext>
              </a:extLst>
            </p:cNvPr>
            <p:cNvSpPr/>
            <p:nvPr/>
          </p:nvSpPr>
          <p:spPr>
            <a:xfrm>
              <a:off x="6596674" y="4522426"/>
              <a:ext cx="1074117" cy="81807"/>
            </a:xfrm>
            <a:prstGeom prst="roundRect">
              <a:avLst>
                <a:gd name="adj" fmla="val 4396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57D3E3-0588-40EB-A75A-C87A3BCD6254}"/>
                </a:ext>
              </a:extLst>
            </p:cNvPr>
            <p:cNvSpPr txBox="1"/>
            <p:nvPr/>
          </p:nvSpPr>
          <p:spPr>
            <a:xfrm>
              <a:off x="6059782" y="3702315"/>
              <a:ext cx="2157760" cy="961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vendor</a:t>
              </a:r>
            </a:p>
          </p:txBody>
        </p:sp>
      </p:grpSp>
      <p:sp>
        <p:nvSpPr>
          <p:cNvPr id="43" name="!!timeline">
            <a:extLst>
              <a:ext uri="{FF2B5EF4-FFF2-40B4-BE49-F238E27FC236}">
                <a16:creationId xmlns:a16="http://schemas.microsoft.com/office/drawing/2014/main" id="{12A7B4E1-35DB-49B1-B701-7DFE909009A1}"/>
              </a:ext>
            </a:extLst>
          </p:cNvPr>
          <p:cNvSpPr/>
          <p:nvPr/>
        </p:nvSpPr>
        <p:spPr>
          <a:xfrm flipV="1">
            <a:off x="-1527171" y="6259073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45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B3501CE2-28DF-4351-8016-C186D301C97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37" y="6412090"/>
            <a:ext cx="360000" cy="360000"/>
          </a:xfrm>
          <a:prstGeom prst="rect">
            <a:avLst/>
          </a:prstGeom>
        </p:spPr>
      </p:pic>
      <p:pic>
        <p:nvPicPr>
          <p:cNvPr id="59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0FD90EFD-9CFE-4327-9C80-6F669796ABA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46" y="6412090"/>
            <a:ext cx="360000" cy="360000"/>
          </a:xfrm>
          <a:prstGeom prst="rect">
            <a:avLst/>
          </a:prstGeom>
        </p:spPr>
      </p:pic>
      <p:pic>
        <p:nvPicPr>
          <p:cNvPr id="60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E509335-0525-428B-A045-68081788F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55" y="6412090"/>
            <a:ext cx="360000" cy="360000"/>
          </a:xfrm>
          <a:prstGeom prst="rect">
            <a:avLst/>
          </a:prstGeom>
        </p:spPr>
      </p:pic>
      <p:pic>
        <p:nvPicPr>
          <p:cNvPr id="83" name="Picture 82" descr="Shape&#10;&#10;Description automatically generated with low confidence">
            <a:extLst>
              <a:ext uri="{FF2B5EF4-FFF2-40B4-BE49-F238E27FC236}">
                <a16:creationId xmlns:a16="http://schemas.microsoft.com/office/drawing/2014/main" id="{CD42048D-4F72-4744-A20A-82BBCEF2D9E4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77" y="6383541"/>
            <a:ext cx="360000" cy="360000"/>
          </a:xfrm>
          <a:prstGeom prst="rect">
            <a:avLst/>
          </a:prstGeom>
          <a:effectLst/>
        </p:spPr>
      </p:pic>
      <p:pic>
        <p:nvPicPr>
          <p:cNvPr id="84" name="Picture 83" descr="Shape&#10;&#10;Description automatically generated with low confidence">
            <a:extLst>
              <a:ext uri="{FF2B5EF4-FFF2-40B4-BE49-F238E27FC236}">
                <a16:creationId xmlns:a16="http://schemas.microsoft.com/office/drawing/2014/main" id="{27513E66-6FBE-4F0C-9038-9623BA90A504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65" y="6412090"/>
            <a:ext cx="360000" cy="360000"/>
          </a:xfrm>
          <a:prstGeom prst="rect">
            <a:avLst/>
          </a:prstGeom>
        </p:spPr>
      </p:pic>
      <p:pic>
        <p:nvPicPr>
          <p:cNvPr id="91" name="!!t11" descr="Shape&#10;&#10;Description automatically generated with low confidence">
            <a:extLst>
              <a:ext uri="{FF2B5EF4-FFF2-40B4-BE49-F238E27FC236}">
                <a16:creationId xmlns:a16="http://schemas.microsoft.com/office/drawing/2014/main" id="{4193D27E-17B3-4E46-91AC-9551732D70D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28" y="7158647"/>
            <a:ext cx="360000" cy="3600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210B8CE-5BE9-4C62-A2AD-C4EA9E25A2A0}"/>
              </a:ext>
            </a:extLst>
          </p:cNvPr>
          <p:cNvGrpSpPr/>
          <p:nvPr/>
        </p:nvGrpSpPr>
        <p:grpSpPr>
          <a:xfrm>
            <a:off x="3367728" y="5896728"/>
            <a:ext cx="720000" cy="720000"/>
            <a:chOff x="3009234" y="6899660"/>
            <a:chExt cx="720000" cy="720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FEDD6D-AC2D-4B20-9DBA-72FB5C0F9FCA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73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30382BD-41CE-45EA-A79A-35C773C1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A46841E-02AD-4A70-BC3C-B2C0D086CAB3}"/>
              </a:ext>
            </a:extLst>
          </p:cNvPr>
          <p:cNvGrpSpPr/>
          <p:nvPr/>
        </p:nvGrpSpPr>
        <p:grpSpPr>
          <a:xfrm>
            <a:off x="1747201" y="7045651"/>
            <a:ext cx="720000" cy="720000"/>
            <a:chOff x="1707177" y="7592555"/>
            <a:chExt cx="720000" cy="72000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D601E33-62D9-4970-9A90-12ABF30C2A8B}"/>
                </a:ext>
              </a:extLst>
            </p:cNvPr>
            <p:cNvSpPr/>
            <p:nvPr/>
          </p:nvSpPr>
          <p:spPr>
            <a:xfrm>
              <a:off x="1707177" y="7592555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59BF760-E93D-4779-AB8E-E6562E5C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77" y="7772555"/>
              <a:ext cx="360000" cy="3600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EF70D49-92DA-4916-8092-D0CCD55E8EB5}"/>
              </a:ext>
            </a:extLst>
          </p:cNvPr>
          <p:cNvGrpSpPr/>
          <p:nvPr/>
        </p:nvGrpSpPr>
        <p:grpSpPr>
          <a:xfrm>
            <a:off x="5091935" y="6989081"/>
            <a:ext cx="720000" cy="720000"/>
            <a:chOff x="4876572" y="6899660"/>
            <a:chExt cx="720000" cy="7200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ACDEE76-4D9F-4CD3-BD17-060319974959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7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DA95D24-ACAA-49BC-B74B-43664A1D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04EEFB6-5AD9-4CC8-B68F-68EBEF0C0A65}"/>
              </a:ext>
            </a:extLst>
          </p:cNvPr>
          <p:cNvGrpSpPr/>
          <p:nvPr/>
        </p:nvGrpSpPr>
        <p:grpSpPr>
          <a:xfrm>
            <a:off x="6757121" y="6989081"/>
            <a:ext cx="720000" cy="720000"/>
            <a:chOff x="6724719" y="6899660"/>
            <a:chExt cx="720000" cy="7200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7C0973C-354F-4136-9EFD-EE255D0ABBE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0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E1BD1FC-3CF4-47D4-A7DC-6BA25149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B259FF8-ACAF-492C-89F5-706AC20AF4A8}"/>
              </a:ext>
            </a:extLst>
          </p:cNvPr>
          <p:cNvGrpSpPr/>
          <p:nvPr/>
        </p:nvGrpSpPr>
        <p:grpSpPr>
          <a:xfrm>
            <a:off x="8456547" y="6989081"/>
            <a:ext cx="720000" cy="720000"/>
            <a:chOff x="8611248" y="6899660"/>
            <a:chExt cx="720000" cy="7200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29DC5C7-B16B-4839-A9F3-526179DA08A3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3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FA23559-F1C8-4894-9E06-775FCA27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8FFCE707-1A21-4103-91C9-F6DB1D944256}"/>
              </a:ext>
            </a:extLst>
          </p:cNvPr>
          <p:cNvSpPr/>
          <p:nvPr/>
        </p:nvSpPr>
        <p:spPr>
          <a:xfrm rot="8069173">
            <a:off x="3299750" y="10517859"/>
            <a:ext cx="183871" cy="1838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FE134EC-5D54-485A-ADCE-ECDFFA3FD724}"/>
              </a:ext>
            </a:extLst>
          </p:cNvPr>
          <p:cNvGrpSpPr/>
          <p:nvPr/>
        </p:nvGrpSpPr>
        <p:grpSpPr>
          <a:xfrm>
            <a:off x="10147365" y="6989081"/>
            <a:ext cx="720000" cy="720000"/>
            <a:chOff x="10098545" y="7273450"/>
            <a:chExt cx="720000" cy="72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9948137-20F7-4FAA-A313-608830633591}"/>
                </a:ext>
              </a:extLst>
            </p:cNvPr>
            <p:cNvSpPr/>
            <p:nvPr/>
          </p:nvSpPr>
          <p:spPr>
            <a:xfrm>
              <a:off x="10098545" y="727345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4B69FEA-1529-49A2-B3BC-5F64AD678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545" y="7452568"/>
              <a:ext cx="360000" cy="360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EB3596-C4DD-458D-84AE-928BA3969BA5}"/>
              </a:ext>
            </a:extLst>
          </p:cNvPr>
          <p:cNvGrpSpPr/>
          <p:nvPr/>
        </p:nvGrpSpPr>
        <p:grpSpPr>
          <a:xfrm>
            <a:off x="12460546" y="1516059"/>
            <a:ext cx="28085555" cy="3960000"/>
            <a:chOff x="-198813" y="1516059"/>
            <a:chExt cx="28085555" cy="3960000"/>
          </a:xfrm>
        </p:grpSpPr>
        <p:pic>
          <p:nvPicPr>
            <p:cNvPr id="23" name="!!8" descr="Qr code&#10;&#10;Description automatically generated">
              <a:extLst>
                <a:ext uri="{FF2B5EF4-FFF2-40B4-BE49-F238E27FC236}">
                  <a16:creationId xmlns:a16="http://schemas.microsoft.com/office/drawing/2014/main" id="{EAF97BE4-DF68-4BC0-B39A-AAAE20457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0019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7" name="!!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CC933B3-45DA-4B88-9C9B-513F3C656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3043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8" name="!!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F424C24-E822-45E4-B8E8-72498A50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6067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9" name="!!5">
              <a:extLst>
                <a:ext uri="{FF2B5EF4-FFF2-40B4-BE49-F238E27FC236}">
                  <a16:creationId xmlns:a16="http://schemas.microsoft.com/office/drawing/2014/main" id="{71CC02CF-1739-4C8B-B5FF-4307D54A7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" r="43"/>
            <a:stretch/>
          </p:blipFill>
          <p:spPr>
            <a:xfrm>
              <a:off x="6962115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0" name="!!4">
              <a:extLst>
                <a:ext uri="{FF2B5EF4-FFF2-40B4-BE49-F238E27FC236}">
                  <a16:creationId xmlns:a16="http://schemas.microsoft.com/office/drawing/2014/main" id="{4601A2D1-62BA-4848-BA27-F2A98308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" r="43"/>
            <a:stretch/>
          </p:blipFill>
          <p:spPr>
            <a:xfrm>
              <a:off x="9349091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2" name="!!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E05F964-746C-45AD-952B-F062661BF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8813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3" name="!!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D15D0D56-37C5-420E-8BBE-E98E69AF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7924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4" name="!!1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83342E7-BA29-47C1-B637-0F93057CB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6995" y="1516059"/>
              <a:ext cx="1828818" cy="3960000"/>
            </a:xfrm>
            <a:prstGeom prst="round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8" name="Picture 7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5FEDC1D-5837-41F3-9DD4-CBE5385D0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163" y="1516059"/>
              <a:ext cx="1828818" cy="3960000"/>
            </a:xfrm>
            <a:prstGeom prst="roundRect">
              <a:avLst/>
            </a:prstGeom>
          </p:spPr>
        </p:pic>
        <p:pic>
          <p:nvPicPr>
            <p:cNvPr id="10" name="Picture 9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1BAC0788-FF48-4FE5-8EAE-A9146B9D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0947" y="1516059"/>
              <a:ext cx="1828818" cy="3960000"/>
            </a:xfrm>
            <a:prstGeom prst="roundRect">
              <a:avLst/>
            </a:prstGeom>
          </p:spPr>
        </p:pic>
        <p:pic>
          <p:nvPicPr>
            <p:cNvPr id="12" name="Picture 11" descr="A screenshot of a person&#10;&#10;Description automatically generated with low confidence">
              <a:extLst>
                <a:ext uri="{FF2B5EF4-FFF2-40B4-BE49-F238E27FC236}">
                  <a16:creationId xmlns:a16="http://schemas.microsoft.com/office/drawing/2014/main" id="{AEFD4D1D-20FC-4A2B-857C-4172BEE4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3971" y="1516059"/>
              <a:ext cx="1828818" cy="3960000"/>
            </a:xfrm>
            <a:prstGeom prst="roundRect">
              <a:avLst/>
            </a:prstGeom>
          </p:spPr>
        </p:pic>
        <p:pic>
          <p:nvPicPr>
            <p:cNvPr id="14" name="Picture 13" descr="Qr code&#10;&#10;Description automatically generated">
              <a:extLst>
                <a:ext uri="{FF2B5EF4-FFF2-40B4-BE49-F238E27FC236}">
                  <a16:creationId xmlns:a16="http://schemas.microsoft.com/office/drawing/2014/main" id="{9F0E1F2A-F263-4D64-A601-26321751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139" y="1516059"/>
              <a:ext cx="1828818" cy="3960000"/>
            </a:xfrm>
            <a:prstGeom prst="round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F17217A-44F1-4F64-969E-B8383FE0E8E7}"/>
              </a:ext>
            </a:extLst>
          </p:cNvPr>
          <p:cNvGrpSpPr/>
          <p:nvPr/>
        </p:nvGrpSpPr>
        <p:grpSpPr>
          <a:xfrm rot="11005376">
            <a:off x="-4382950" y="4595330"/>
            <a:ext cx="8808901" cy="3059293"/>
            <a:chOff x="-4299179" y="3674432"/>
            <a:chExt cx="8808901" cy="305929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C24D71C-2B1D-4771-B1E2-1FFCE58FCD5D}"/>
                </a:ext>
              </a:extLst>
            </p:cNvPr>
            <p:cNvGrpSpPr/>
            <p:nvPr/>
          </p:nvGrpSpPr>
          <p:grpSpPr>
            <a:xfrm>
              <a:off x="-677928" y="3674432"/>
              <a:ext cx="5187650" cy="2880000"/>
              <a:chOff x="-677928" y="3674432"/>
              <a:chExt cx="5187650" cy="288000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1557FBA-442F-45C4-B331-A9E2E291B4FD}"/>
                  </a:ext>
                </a:extLst>
              </p:cNvPr>
              <p:cNvSpPr/>
              <p:nvPr/>
            </p:nvSpPr>
            <p:spPr>
              <a:xfrm rot="18000000">
                <a:off x="-677928" y="3674432"/>
                <a:ext cx="2880000" cy="28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95300" sx="114000" sy="114000" algn="ctr" rotWithShape="0">
                  <a:srgbClr val="41769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BE8FAE70-9C19-44F0-8222-F5708DCA32EA}"/>
                  </a:ext>
                </a:extLst>
              </p:cNvPr>
              <p:cNvSpPr/>
              <p:nvPr/>
            </p:nvSpPr>
            <p:spPr>
              <a:xfrm rot="21347445">
                <a:off x="2085803" y="4682084"/>
                <a:ext cx="2423919" cy="596582"/>
              </a:xfrm>
              <a:prstGeom prst="roundRect">
                <a:avLst>
                  <a:gd name="adj" fmla="val 45402"/>
                </a:avLst>
              </a:prstGeom>
              <a:solidFill>
                <a:srgbClr val="41769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2800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Statement</a:t>
                </a:r>
                <a:endParaRPr lang="en-MY" dirty="0">
                  <a:solidFill>
                    <a:schemeClr val="bg1"/>
                  </a:solidFill>
                  <a:latin typeface="Franklin Gothic Demi" panose="020B0703020102020204" pitchFamily="34" charset="0"/>
                </a:endParaRP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AB3861C-51D9-460F-8FBC-C938E3BB5D78}"/>
                  </a:ext>
                </a:extLst>
              </p:cNvPr>
              <p:cNvGrpSpPr/>
              <p:nvPr/>
            </p:nvGrpSpPr>
            <p:grpSpPr>
              <a:xfrm rot="21188361">
                <a:off x="221498" y="3783399"/>
                <a:ext cx="4246712" cy="1059115"/>
                <a:chOff x="6628203" y="1487205"/>
                <a:chExt cx="4246712" cy="1059115"/>
              </a:xfrm>
            </p:grpSpPr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F4ECE83C-F820-4A9D-8F9C-B382C209CB58}"/>
                    </a:ext>
                  </a:extLst>
                </p:cNvPr>
                <p:cNvSpPr/>
                <p:nvPr/>
              </p:nvSpPr>
              <p:spPr>
                <a:xfrm>
                  <a:off x="6628203" y="1543049"/>
                  <a:ext cx="4246712" cy="1003271"/>
                </a:xfrm>
                <a:prstGeom prst="roundRect">
                  <a:avLst>
                    <a:gd name="adj" fmla="val 31259"/>
                  </a:avLst>
                </a:prstGeom>
                <a:solidFill>
                  <a:srgbClr val="0CB5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3F5CC42-FCC8-412B-9035-CB361B661F2D}"/>
                    </a:ext>
                  </a:extLst>
                </p:cNvPr>
                <p:cNvSpPr txBox="1"/>
                <p:nvPr/>
              </p:nvSpPr>
              <p:spPr>
                <a:xfrm>
                  <a:off x="7174895" y="1487205"/>
                  <a:ext cx="3190297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sz="6000" dirty="0">
                      <a:solidFill>
                        <a:schemeClr val="bg1"/>
                      </a:solidFill>
                      <a:latin typeface="Franklin Gothic Demi" panose="020B0703020102020204" pitchFamily="34" charset="0"/>
                    </a:rPr>
                    <a:t>Problem</a:t>
                  </a:r>
                  <a:r>
                    <a:rPr lang="en-MY" sz="6000" dirty="0">
                      <a:latin typeface="Franklin Gothic Demi" panose="020B0703020102020204" pitchFamily="34" charset="0"/>
                    </a:rPr>
                    <a:t> </a:t>
                  </a:r>
                </a:p>
              </p:txBody>
            </p:sp>
          </p:grpSp>
        </p:grp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3B89D2BB-F369-4477-A017-D74C4A47AFE2}"/>
                </a:ext>
              </a:extLst>
            </p:cNvPr>
            <p:cNvSpPr/>
            <p:nvPr/>
          </p:nvSpPr>
          <p:spPr>
            <a:xfrm rot="9840612">
              <a:off x="-4299179" y="5730454"/>
              <a:ext cx="4246712" cy="1003271"/>
            </a:xfrm>
            <a:prstGeom prst="roundRect">
              <a:avLst>
                <a:gd name="adj" fmla="val 31259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Franklin Gothic Demi" panose="020B0703020102020204" pitchFamily="34" charset="0"/>
                </a:rPr>
                <a:t>UI Preview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136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3.48698 -0.0053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4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!!whiteback">
            <a:extLst>
              <a:ext uri="{FF2B5EF4-FFF2-40B4-BE49-F238E27FC236}">
                <a16:creationId xmlns:a16="http://schemas.microsoft.com/office/drawing/2014/main" id="{0FA5128A-7305-4CD5-B38C-0B7EC637CA22}"/>
              </a:ext>
            </a:extLst>
          </p:cNvPr>
          <p:cNvSpPr/>
          <p:nvPr/>
        </p:nvSpPr>
        <p:spPr>
          <a:xfrm>
            <a:off x="-1171840" y="-738792"/>
            <a:ext cx="15462192" cy="9169093"/>
          </a:xfrm>
          <a:custGeom>
            <a:avLst/>
            <a:gdLst>
              <a:gd name="connsiteX0" fmla="*/ 0 w 14576196"/>
              <a:gd name="connsiteY0" fmla="*/ 5034858 h 10069715"/>
              <a:gd name="connsiteX1" fmla="*/ 7288098 w 14576196"/>
              <a:gd name="connsiteY1" fmla="*/ 0 h 10069715"/>
              <a:gd name="connsiteX2" fmla="*/ 14576196 w 14576196"/>
              <a:gd name="connsiteY2" fmla="*/ 5034858 h 10069715"/>
              <a:gd name="connsiteX3" fmla="*/ 7288098 w 14576196"/>
              <a:gd name="connsiteY3" fmla="*/ 10069716 h 10069715"/>
              <a:gd name="connsiteX4" fmla="*/ 0 w 14576196"/>
              <a:gd name="connsiteY4" fmla="*/ 5034858 h 10069715"/>
              <a:gd name="connsiteX0" fmla="*/ 0 w 14046424"/>
              <a:gd name="connsiteY0" fmla="*/ 2636148 h 10307715"/>
              <a:gd name="connsiteX1" fmla="*/ 6758326 w 14046424"/>
              <a:gd name="connsiteY1" fmla="*/ 192090 h 10307715"/>
              <a:gd name="connsiteX2" fmla="*/ 14046424 w 14046424"/>
              <a:gd name="connsiteY2" fmla="*/ 5226948 h 10307715"/>
              <a:gd name="connsiteX3" fmla="*/ 6758326 w 14046424"/>
              <a:gd name="connsiteY3" fmla="*/ 10261806 h 10307715"/>
              <a:gd name="connsiteX4" fmla="*/ 0 w 14046424"/>
              <a:gd name="connsiteY4" fmla="*/ 2636148 h 10307715"/>
              <a:gd name="connsiteX0" fmla="*/ 0 w 14148024"/>
              <a:gd name="connsiteY0" fmla="*/ 2509406 h 10138103"/>
              <a:gd name="connsiteX1" fmla="*/ 6758326 w 14148024"/>
              <a:gd name="connsiteY1" fmla="*/ 65348 h 10138103"/>
              <a:gd name="connsiteX2" fmla="*/ 14148024 w 14148024"/>
              <a:gd name="connsiteY2" fmla="*/ 3300435 h 10138103"/>
              <a:gd name="connsiteX3" fmla="*/ 6758326 w 14148024"/>
              <a:gd name="connsiteY3" fmla="*/ 10135064 h 10138103"/>
              <a:gd name="connsiteX4" fmla="*/ 0 w 14148024"/>
              <a:gd name="connsiteY4" fmla="*/ 2509406 h 10138103"/>
              <a:gd name="connsiteX0" fmla="*/ 343768 w 14491792"/>
              <a:gd name="connsiteY0" fmla="*/ 2455684 h 9468033"/>
              <a:gd name="connsiteX1" fmla="*/ 7102094 w 14491792"/>
              <a:gd name="connsiteY1" fmla="*/ 11626 h 9468033"/>
              <a:gd name="connsiteX2" fmla="*/ 14491792 w 14491792"/>
              <a:gd name="connsiteY2" fmla="*/ 3246713 h 9468033"/>
              <a:gd name="connsiteX3" fmla="*/ 2413980 w 14491792"/>
              <a:gd name="connsiteY3" fmla="*/ 9464485 h 9468033"/>
              <a:gd name="connsiteX4" fmla="*/ 343768 w 14491792"/>
              <a:gd name="connsiteY4" fmla="*/ 2455684 h 9468033"/>
              <a:gd name="connsiteX0" fmla="*/ 267783 w 14582714"/>
              <a:gd name="connsiteY0" fmla="*/ 2455684 h 9564273"/>
              <a:gd name="connsiteX1" fmla="*/ 7026109 w 14582714"/>
              <a:gd name="connsiteY1" fmla="*/ 11626 h 9564273"/>
              <a:gd name="connsiteX2" fmla="*/ 14415807 w 14582714"/>
              <a:gd name="connsiteY2" fmla="*/ 3246713 h 9564273"/>
              <a:gd name="connsiteX3" fmla="*/ 11376146 w 14582714"/>
              <a:gd name="connsiteY3" fmla="*/ 6365684 h 9564273"/>
              <a:gd name="connsiteX4" fmla="*/ 2337995 w 14582714"/>
              <a:gd name="connsiteY4" fmla="*/ 9464485 h 9564273"/>
              <a:gd name="connsiteX5" fmla="*/ 267783 w 14582714"/>
              <a:gd name="connsiteY5" fmla="*/ 2455684 h 9564273"/>
              <a:gd name="connsiteX0" fmla="*/ 336425 w 15404590"/>
              <a:gd name="connsiteY0" fmla="*/ 2455684 h 10187699"/>
              <a:gd name="connsiteX1" fmla="*/ 7094751 w 15404590"/>
              <a:gd name="connsiteY1" fmla="*/ 11626 h 10187699"/>
              <a:gd name="connsiteX2" fmla="*/ 14484449 w 15404590"/>
              <a:gd name="connsiteY2" fmla="*/ 3246713 h 10187699"/>
              <a:gd name="connsiteX3" fmla="*/ 14231531 w 15404590"/>
              <a:gd name="connsiteY3" fmla="*/ 9261284 h 10187699"/>
              <a:gd name="connsiteX4" fmla="*/ 2406637 w 15404590"/>
              <a:gd name="connsiteY4" fmla="*/ 9464485 h 10187699"/>
              <a:gd name="connsiteX5" fmla="*/ 336425 w 15404590"/>
              <a:gd name="connsiteY5" fmla="*/ 2455684 h 10187699"/>
              <a:gd name="connsiteX0" fmla="*/ 336425 w 15459025"/>
              <a:gd name="connsiteY0" fmla="*/ 2449090 h 10181105"/>
              <a:gd name="connsiteX1" fmla="*/ 7094751 w 15459025"/>
              <a:gd name="connsiteY1" fmla="*/ 5032 h 10181105"/>
              <a:gd name="connsiteX2" fmla="*/ 14615077 w 15459025"/>
              <a:gd name="connsiteY2" fmla="*/ 1948348 h 10181105"/>
              <a:gd name="connsiteX3" fmla="*/ 14231531 w 15459025"/>
              <a:gd name="connsiteY3" fmla="*/ 9254690 h 10181105"/>
              <a:gd name="connsiteX4" fmla="*/ 2406637 w 15459025"/>
              <a:gd name="connsiteY4" fmla="*/ 9457891 h 10181105"/>
              <a:gd name="connsiteX5" fmla="*/ 336425 w 15459025"/>
              <a:gd name="connsiteY5" fmla="*/ 2449090 h 10181105"/>
              <a:gd name="connsiteX0" fmla="*/ 339592 w 15462192"/>
              <a:gd name="connsiteY0" fmla="*/ 1437078 h 9169093"/>
              <a:gd name="connsiteX1" fmla="*/ 7141461 w 15462192"/>
              <a:gd name="connsiteY1" fmla="*/ 45305 h 9169093"/>
              <a:gd name="connsiteX2" fmla="*/ 14618244 w 15462192"/>
              <a:gd name="connsiteY2" fmla="*/ 936336 h 9169093"/>
              <a:gd name="connsiteX3" fmla="*/ 14234698 w 15462192"/>
              <a:gd name="connsiteY3" fmla="*/ 8242678 h 9169093"/>
              <a:gd name="connsiteX4" fmla="*/ 2409804 w 15462192"/>
              <a:gd name="connsiteY4" fmla="*/ 8445879 h 9169093"/>
              <a:gd name="connsiteX5" fmla="*/ 339592 w 15462192"/>
              <a:gd name="connsiteY5" fmla="*/ 1437078 h 916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62192" h="9169093">
                <a:moveTo>
                  <a:pt x="339592" y="1437078"/>
                </a:moveTo>
                <a:cubicBezTo>
                  <a:pt x="1128201" y="36982"/>
                  <a:pt x="4761686" y="128762"/>
                  <a:pt x="7141461" y="45305"/>
                </a:cubicBezTo>
                <a:cubicBezTo>
                  <a:pt x="9521236" y="-38152"/>
                  <a:pt x="13893238" y="-122674"/>
                  <a:pt x="14618244" y="936336"/>
                </a:cubicBezTo>
                <a:cubicBezTo>
                  <a:pt x="15343250" y="1995346"/>
                  <a:pt x="16247667" y="7206383"/>
                  <a:pt x="14234698" y="8242678"/>
                </a:cubicBezTo>
                <a:cubicBezTo>
                  <a:pt x="12221729" y="9278973"/>
                  <a:pt x="4725655" y="9580146"/>
                  <a:pt x="2409804" y="8445879"/>
                </a:cubicBezTo>
                <a:cubicBezTo>
                  <a:pt x="93953" y="7311612"/>
                  <a:pt x="-449017" y="2837174"/>
                  <a:pt x="339592" y="14370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!!timeline">
            <a:extLst>
              <a:ext uri="{FF2B5EF4-FFF2-40B4-BE49-F238E27FC236}">
                <a16:creationId xmlns:a16="http://schemas.microsoft.com/office/drawing/2014/main" id="{12A7B4E1-35DB-49B1-B701-7DFE909009A1}"/>
              </a:ext>
            </a:extLst>
          </p:cNvPr>
          <p:cNvSpPr/>
          <p:nvPr/>
        </p:nvSpPr>
        <p:spPr>
          <a:xfrm flipV="1">
            <a:off x="168419" y="6273587"/>
            <a:ext cx="15621000" cy="596582"/>
          </a:xfrm>
          <a:custGeom>
            <a:avLst/>
            <a:gdLst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00"/>
              <a:gd name="connsiteX1" fmla="*/ 4813300 w 15621000"/>
              <a:gd name="connsiteY1" fmla="*/ 584200 h 584200"/>
              <a:gd name="connsiteX2" fmla="*/ 5226050 w 15621000"/>
              <a:gd name="connsiteY2" fmla="*/ 152400 h 584200"/>
              <a:gd name="connsiteX3" fmla="*/ 5638801 w 15621000"/>
              <a:gd name="connsiteY3" fmla="*/ 584200 h 584200"/>
              <a:gd name="connsiteX4" fmla="*/ 15621000 w 15621000"/>
              <a:gd name="connsiteY4" fmla="*/ 584200 h 584200"/>
              <a:gd name="connsiteX5" fmla="*/ 15621000 w 15621000"/>
              <a:gd name="connsiteY5" fmla="*/ 0 h 584200"/>
              <a:gd name="connsiteX6" fmla="*/ 0 w 15621000"/>
              <a:gd name="connsiteY6" fmla="*/ 0 h 584200"/>
              <a:gd name="connsiteX7" fmla="*/ 0 w 15621000"/>
              <a:gd name="connsiteY7" fmla="*/ 584200 h 584200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26050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813300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84263"/>
              <a:gd name="connsiteX1" fmla="*/ 4668044 w 15621000"/>
              <a:gd name="connsiteY1" fmla="*/ 584200 h 584263"/>
              <a:gd name="connsiteX2" fmla="*/ 5242719 w 15621000"/>
              <a:gd name="connsiteY2" fmla="*/ 152400 h 584263"/>
              <a:gd name="connsiteX3" fmla="*/ 5638801 w 15621000"/>
              <a:gd name="connsiteY3" fmla="*/ 584200 h 584263"/>
              <a:gd name="connsiteX4" fmla="*/ 15621000 w 15621000"/>
              <a:gd name="connsiteY4" fmla="*/ 584200 h 584263"/>
              <a:gd name="connsiteX5" fmla="*/ 15621000 w 15621000"/>
              <a:gd name="connsiteY5" fmla="*/ 0 h 584263"/>
              <a:gd name="connsiteX6" fmla="*/ 0 w 15621000"/>
              <a:gd name="connsiteY6" fmla="*/ 0 h 584263"/>
              <a:gd name="connsiteX7" fmla="*/ 0 w 15621000"/>
              <a:gd name="connsiteY7" fmla="*/ 584200 h 584263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52400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42719 w 15621000"/>
              <a:gd name="connsiteY2" fmla="*/ 119063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1820"/>
              <a:gd name="connsiteX1" fmla="*/ 4668044 w 15621000"/>
              <a:gd name="connsiteY1" fmla="*/ 584200 h 591820"/>
              <a:gd name="connsiteX2" fmla="*/ 5276056 w 15621000"/>
              <a:gd name="connsiteY2" fmla="*/ 185738 h 591820"/>
              <a:gd name="connsiteX3" fmla="*/ 5829301 w 15621000"/>
              <a:gd name="connsiteY3" fmla="*/ 591820 h 591820"/>
              <a:gd name="connsiteX4" fmla="*/ 15621000 w 15621000"/>
              <a:gd name="connsiteY4" fmla="*/ 584200 h 591820"/>
              <a:gd name="connsiteX5" fmla="*/ 15621000 w 15621000"/>
              <a:gd name="connsiteY5" fmla="*/ 0 h 591820"/>
              <a:gd name="connsiteX6" fmla="*/ 0 w 15621000"/>
              <a:gd name="connsiteY6" fmla="*/ 0 h 591820"/>
              <a:gd name="connsiteX7" fmla="*/ 0 w 15621000"/>
              <a:gd name="connsiteY7" fmla="*/ 584200 h 591820"/>
              <a:gd name="connsiteX0" fmla="*/ 0 w 15621000"/>
              <a:gd name="connsiteY0" fmla="*/ 584200 h 596582"/>
              <a:gd name="connsiteX1" fmla="*/ 4668044 w 15621000"/>
              <a:gd name="connsiteY1" fmla="*/ 584200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  <a:gd name="connsiteX0" fmla="*/ 0 w 15621000"/>
              <a:gd name="connsiteY0" fmla="*/ 584200 h 596582"/>
              <a:gd name="connsiteX1" fmla="*/ 4601369 w 15621000"/>
              <a:gd name="connsiteY1" fmla="*/ 588963 h 596582"/>
              <a:gd name="connsiteX2" fmla="*/ 5276056 w 15621000"/>
              <a:gd name="connsiteY2" fmla="*/ 185738 h 596582"/>
              <a:gd name="connsiteX3" fmla="*/ 5915026 w 15621000"/>
              <a:gd name="connsiteY3" fmla="*/ 596582 h 596582"/>
              <a:gd name="connsiteX4" fmla="*/ 15621000 w 15621000"/>
              <a:gd name="connsiteY4" fmla="*/ 584200 h 596582"/>
              <a:gd name="connsiteX5" fmla="*/ 15621000 w 15621000"/>
              <a:gd name="connsiteY5" fmla="*/ 0 h 596582"/>
              <a:gd name="connsiteX6" fmla="*/ 0 w 15621000"/>
              <a:gd name="connsiteY6" fmla="*/ 0 h 596582"/>
              <a:gd name="connsiteX7" fmla="*/ 0 w 15621000"/>
              <a:gd name="connsiteY7" fmla="*/ 584200 h 59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21000" h="596582">
                <a:moveTo>
                  <a:pt x="0" y="584200"/>
                </a:moveTo>
                <a:lnTo>
                  <a:pt x="4601369" y="588963"/>
                </a:lnTo>
                <a:cubicBezTo>
                  <a:pt x="4869921" y="595049"/>
                  <a:pt x="4897966" y="182299"/>
                  <a:pt x="5276056" y="185738"/>
                </a:cubicBezTo>
                <a:cubicBezTo>
                  <a:pt x="5654146" y="189177"/>
                  <a:pt x="5639329" y="590761"/>
                  <a:pt x="5915026" y="596582"/>
                </a:cubicBezTo>
                <a:lnTo>
                  <a:pt x="15621000" y="584200"/>
                </a:lnTo>
                <a:lnTo>
                  <a:pt x="15621000" y="0"/>
                </a:lnTo>
                <a:lnTo>
                  <a:pt x="0" y="0"/>
                </a:lnTo>
                <a:lnTo>
                  <a:pt x="0" y="5842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45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B3501CE2-28DF-4351-8016-C186D301C9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37" y="7175977"/>
            <a:ext cx="360000" cy="360000"/>
          </a:xfrm>
          <a:prstGeom prst="rect">
            <a:avLst/>
          </a:prstGeom>
        </p:spPr>
      </p:pic>
      <p:pic>
        <p:nvPicPr>
          <p:cNvPr id="59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0FD90EFD-9CFE-4327-9C80-6F669796ABA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46" y="6412090"/>
            <a:ext cx="360000" cy="360000"/>
          </a:xfrm>
          <a:prstGeom prst="rect">
            <a:avLst/>
          </a:prstGeom>
        </p:spPr>
      </p:pic>
      <p:pic>
        <p:nvPicPr>
          <p:cNvPr id="60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9E509335-0525-428B-A045-68081788F03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55" y="6412090"/>
            <a:ext cx="360000" cy="360000"/>
          </a:xfrm>
          <a:prstGeom prst="rect">
            <a:avLst/>
          </a:prstGeom>
        </p:spPr>
      </p:pic>
      <p:pic>
        <p:nvPicPr>
          <p:cNvPr id="83" name="Picture 82" descr="Shape&#10;&#10;Description automatically generated with low confidence">
            <a:extLst>
              <a:ext uri="{FF2B5EF4-FFF2-40B4-BE49-F238E27FC236}">
                <a16:creationId xmlns:a16="http://schemas.microsoft.com/office/drawing/2014/main" id="{CD42048D-4F72-4744-A20A-82BBCEF2D9E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77" y="6383541"/>
            <a:ext cx="360000" cy="360000"/>
          </a:xfrm>
          <a:prstGeom prst="rect">
            <a:avLst/>
          </a:prstGeom>
          <a:effectLst/>
        </p:spPr>
      </p:pic>
      <p:pic>
        <p:nvPicPr>
          <p:cNvPr id="84" name="Picture 83" descr="Shape&#10;&#10;Description automatically generated with low confidence">
            <a:extLst>
              <a:ext uri="{FF2B5EF4-FFF2-40B4-BE49-F238E27FC236}">
                <a16:creationId xmlns:a16="http://schemas.microsoft.com/office/drawing/2014/main" id="{27513E66-6FBE-4F0C-9038-9623BA90A50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65" y="6412090"/>
            <a:ext cx="360000" cy="360000"/>
          </a:xfrm>
          <a:prstGeom prst="rect">
            <a:avLst/>
          </a:prstGeom>
        </p:spPr>
      </p:pic>
      <p:pic>
        <p:nvPicPr>
          <p:cNvPr id="91" name="!!t11" descr="Shape&#10;&#10;Description automatically generated with low confidence">
            <a:extLst>
              <a:ext uri="{FF2B5EF4-FFF2-40B4-BE49-F238E27FC236}">
                <a16:creationId xmlns:a16="http://schemas.microsoft.com/office/drawing/2014/main" id="{4193D27E-17B3-4E46-91AC-9551732D70D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28" y="6414453"/>
            <a:ext cx="360000" cy="36000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210B8CE-5BE9-4C62-A2AD-C4EA9E25A2A0}"/>
              </a:ext>
            </a:extLst>
          </p:cNvPr>
          <p:cNvGrpSpPr/>
          <p:nvPr/>
        </p:nvGrpSpPr>
        <p:grpSpPr>
          <a:xfrm>
            <a:off x="3367728" y="6970285"/>
            <a:ext cx="720000" cy="720000"/>
            <a:chOff x="3009234" y="6899660"/>
            <a:chExt cx="720000" cy="720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4FEDD6D-AC2D-4B20-9DBA-72FB5C0F9FCA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3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30382BD-41CE-45EA-A79A-35C773C11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A46841E-02AD-4A70-BC3C-B2C0D086CAB3}"/>
              </a:ext>
            </a:extLst>
          </p:cNvPr>
          <p:cNvGrpSpPr/>
          <p:nvPr/>
        </p:nvGrpSpPr>
        <p:grpSpPr>
          <a:xfrm>
            <a:off x="1747201" y="7045651"/>
            <a:ext cx="720000" cy="720000"/>
            <a:chOff x="1707177" y="7592555"/>
            <a:chExt cx="720000" cy="72000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D601E33-62D9-4970-9A90-12ABF30C2A8B}"/>
                </a:ext>
              </a:extLst>
            </p:cNvPr>
            <p:cNvSpPr/>
            <p:nvPr/>
          </p:nvSpPr>
          <p:spPr>
            <a:xfrm>
              <a:off x="1707177" y="7592555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7" name="Picture 8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59BF760-E93D-4779-AB8E-E6562E5CE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77" y="7772555"/>
              <a:ext cx="360000" cy="36000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04EEFB6-5AD9-4CC8-B68F-68EBEF0C0A65}"/>
              </a:ext>
            </a:extLst>
          </p:cNvPr>
          <p:cNvGrpSpPr/>
          <p:nvPr/>
        </p:nvGrpSpPr>
        <p:grpSpPr>
          <a:xfrm>
            <a:off x="6757121" y="6989081"/>
            <a:ext cx="720000" cy="720000"/>
            <a:chOff x="6724719" y="6899660"/>
            <a:chExt cx="720000" cy="7200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7C0973C-354F-4136-9EFD-EE255D0ABBE1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0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E1BD1FC-3CF4-47D4-A7DC-6BA25149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B259FF8-ACAF-492C-89F5-706AC20AF4A8}"/>
              </a:ext>
            </a:extLst>
          </p:cNvPr>
          <p:cNvGrpSpPr/>
          <p:nvPr/>
        </p:nvGrpSpPr>
        <p:grpSpPr>
          <a:xfrm>
            <a:off x="8456547" y="6989081"/>
            <a:ext cx="720000" cy="720000"/>
            <a:chOff x="8611248" y="6899660"/>
            <a:chExt cx="720000" cy="7200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29DC5C7-B16B-4839-A9F3-526179DA08A3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FA23559-F1C8-4894-9E06-775FCA276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FE134EC-5D54-485A-ADCE-ECDFFA3FD724}"/>
              </a:ext>
            </a:extLst>
          </p:cNvPr>
          <p:cNvGrpSpPr/>
          <p:nvPr/>
        </p:nvGrpSpPr>
        <p:grpSpPr>
          <a:xfrm>
            <a:off x="10147365" y="6989081"/>
            <a:ext cx="720000" cy="720000"/>
            <a:chOff x="10098545" y="7273450"/>
            <a:chExt cx="720000" cy="72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9948137-20F7-4FAA-A313-608830633591}"/>
                </a:ext>
              </a:extLst>
            </p:cNvPr>
            <p:cNvSpPr/>
            <p:nvPr/>
          </p:nvSpPr>
          <p:spPr>
            <a:xfrm>
              <a:off x="10098545" y="727345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" name="Picture 10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4B69FEA-1529-49A2-B3BC-5F64AD678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545" y="7452568"/>
              <a:ext cx="360000" cy="360000"/>
            </a:xfrm>
            <a:prstGeom prst="rect">
              <a:avLst/>
            </a:prstGeom>
          </p:spPr>
        </p:pic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EE4C17BE-18DF-467A-BC28-F5A1657754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98" y="-136768"/>
            <a:ext cx="8510356" cy="6382767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3EF70D49-92DA-4916-8092-D0CCD55E8EB5}"/>
              </a:ext>
            </a:extLst>
          </p:cNvPr>
          <p:cNvGrpSpPr/>
          <p:nvPr/>
        </p:nvGrpSpPr>
        <p:grpSpPr>
          <a:xfrm>
            <a:off x="5091935" y="5845765"/>
            <a:ext cx="720000" cy="720000"/>
            <a:chOff x="4876572" y="6899660"/>
            <a:chExt cx="720000" cy="7200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ACDEE76-4D9F-4CD3-BD17-060319974959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7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DA95D24-ACAA-49BC-B74B-43664A1D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18F53B5-6DA8-4616-9066-623BEECD16E3}"/>
              </a:ext>
            </a:extLst>
          </p:cNvPr>
          <p:cNvGrpSpPr/>
          <p:nvPr/>
        </p:nvGrpSpPr>
        <p:grpSpPr>
          <a:xfrm rot="5400000">
            <a:off x="-5402518" y="4460693"/>
            <a:ext cx="8808901" cy="3059293"/>
            <a:chOff x="-4299179" y="3674432"/>
            <a:chExt cx="8808901" cy="3059293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4531BB6-A776-4164-AA12-43D4B7C5E140}"/>
                </a:ext>
              </a:extLst>
            </p:cNvPr>
            <p:cNvGrpSpPr/>
            <p:nvPr/>
          </p:nvGrpSpPr>
          <p:grpSpPr>
            <a:xfrm>
              <a:off x="-677928" y="3674432"/>
              <a:ext cx="5187650" cy="2880000"/>
              <a:chOff x="-677928" y="3674432"/>
              <a:chExt cx="5187650" cy="2880000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F2D9741-07F4-40EB-8280-EEA793EAE5F8}"/>
                  </a:ext>
                </a:extLst>
              </p:cNvPr>
              <p:cNvSpPr/>
              <p:nvPr/>
            </p:nvSpPr>
            <p:spPr>
              <a:xfrm rot="18000000">
                <a:off x="-677928" y="3674432"/>
                <a:ext cx="2880000" cy="28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63519E70-7EFF-4AAB-AA9C-B881AF8E6350}"/>
                  </a:ext>
                </a:extLst>
              </p:cNvPr>
              <p:cNvSpPr/>
              <p:nvPr/>
            </p:nvSpPr>
            <p:spPr>
              <a:xfrm rot="21347445">
                <a:off x="2085803" y="4682084"/>
                <a:ext cx="2423919" cy="596582"/>
              </a:xfrm>
              <a:prstGeom prst="roundRect">
                <a:avLst>
                  <a:gd name="adj" fmla="val 45402"/>
                </a:avLst>
              </a:prstGeom>
              <a:solidFill>
                <a:srgbClr val="41769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MY" sz="2800" dirty="0">
                    <a:solidFill>
                      <a:schemeClr val="bg1"/>
                    </a:solidFill>
                    <a:latin typeface="Franklin Gothic Demi" panose="020B0703020102020204" pitchFamily="34" charset="0"/>
                  </a:rPr>
                  <a:t>Statement</a:t>
                </a:r>
                <a:endParaRPr lang="en-MY" dirty="0">
                  <a:solidFill>
                    <a:schemeClr val="bg1"/>
                  </a:solidFill>
                  <a:latin typeface="Franklin Gothic Demi" panose="020B0703020102020204" pitchFamily="34" charset="0"/>
                </a:endParaRPr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E648F928-5993-44CE-AF2B-030D0849531A}"/>
                  </a:ext>
                </a:extLst>
              </p:cNvPr>
              <p:cNvGrpSpPr/>
              <p:nvPr/>
            </p:nvGrpSpPr>
            <p:grpSpPr>
              <a:xfrm rot="21188361">
                <a:off x="221498" y="3783399"/>
                <a:ext cx="4246712" cy="1059115"/>
                <a:chOff x="6628203" y="1487205"/>
                <a:chExt cx="4246712" cy="1059115"/>
              </a:xfrm>
            </p:grpSpPr>
            <p:sp>
              <p:nvSpPr>
                <p:cNvPr id="191" name="Rectangle: Rounded Corners 190">
                  <a:extLst>
                    <a:ext uri="{FF2B5EF4-FFF2-40B4-BE49-F238E27FC236}">
                      <a16:creationId xmlns:a16="http://schemas.microsoft.com/office/drawing/2014/main" id="{C8149E64-E258-4533-BA2A-8BEF8AD6C314}"/>
                    </a:ext>
                  </a:extLst>
                </p:cNvPr>
                <p:cNvSpPr/>
                <p:nvPr/>
              </p:nvSpPr>
              <p:spPr>
                <a:xfrm>
                  <a:off x="6628203" y="1543049"/>
                  <a:ext cx="4246712" cy="1003271"/>
                </a:xfrm>
                <a:prstGeom prst="roundRect">
                  <a:avLst>
                    <a:gd name="adj" fmla="val 31259"/>
                  </a:avLst>
                </a:prstGeom>
                <a:solidFill>
                  <a:srgbClr val="0CB5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75D2DDD-8131-467D-8A60-63DBB41FBA3F}"/>
                    </a:ext>
                  </a:extLst>
                </p:cNvPr>
                <p:cNvSpPr txBox="1"/>
                <p:nvPr/>
              </p:nvSpPr>
              <p:spPr>
                <a:xfrm>
                  <a:off x="7174895" y="1487205"/>
                  <a:ext cx="3190297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MY" sz="6000" dirty="0">
                      <a:solidFill>
                        <a:schemeClr val="bg1"/>
                      </a:solidFill>
                      <a:latin typeface="Franklin Gothic Demi" panose="020B0703020102020204" pitchFamily="34" charset="0"/>
                    </a:rPr>
                    <a:t>Problem</a:t>
                  </a:r>
                  <a:r>
                    <a:rPr lang="en-MY" sz="6000" dirty="0">
                      <a:latin typeface="Franklin Gothic Demi" panose="020B0703020102020204" pitchFamily="34" charset="0"/>
                    </a:rPr>
                    <a:t> </a:t>
                  </a:r>
                </a:p>
              </p:txBody>
            </p:sp>
          </p:grpSp>
        </p:grp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48111B1F-3935-473B-8728-2FF48BF7BB96}"/>
                </a:ext>
              </a:extLst>
            </p:cNvPr>
            <p:cNvSpPr/>
            <p:nvPr/>
          </p:nvSpPr>
          <p:spPr>
            <a:xfrm rot="9840612">
              <a:off x="-4299179" y="5730454"/>
              <a:ext cx="4246712" cy="1003271"/>
            </a:xfrm>
            <a:prstGeom prst="roundRect">
              <a:avLst>
                <a:gd name="adj" fmla="val 31259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4400" dirty="0">
                  <a:latin typeface="Franklin Gothic Demi" panose="020B0703020102020204" pitchFamily="34" charset="0"/>
                </a:rPr>
                <a:t>UI Preview</a:t>
              </a:r>
            </a:p>
          </p:txBody>
        </p:sp>
      </p:grpSp>
      <p:pic>
        <p:nvPicPr>
          <p:cNvPr id="193" name="Picture 192" descr="Icon&#10;&#10;Description automatically generated">
            <a:extLst>
              <a:ext uri="{FF2B5EF4-FFF2-40B4-BE49-F238E27FC236}">
                <a16:creationId xmlns:a16="http://schemas.microsoft.com/office/drawing/2014/main" id="{BF960E86-FA16-4F1C-85B3-E0002493FD1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90431" y="8496876"/>
            <a:ext cx="3132232" cy="2358311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9DD18040-AD19-42D9-A8AB-C3EB61C148D2}"/>
              </a:ext>
            </a:extLst>
          </p:cNvPr>
          <p:cNvSpPr/>
          <p:nvPr/>
        </p:nvSpPr>
        <p:spPr>
          <a:xfrm>
            <a:off x="-1876425" y="6285389"/>
            <a:ext cx="2707748" cy="69941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32F2A63-86C2-4101-8EB6-E9FDF488D05B}"/>
              </a:ext>
            </a:extLst>
          </p:cNvPr>
          <p:cNvGrpSpPr/>
          <p:nvPr/>
        </p:nvGrpSpPr>
        <p:grpSpPr>
          <a:xfrm>
            <a:off x="-2320074" y="5104044"/>
            <a:ext cx="5744315" cy="6652513"/>
            <a:chOff x="-2102878" y="4382212"/>
            <a:chExt cx="5744315" cy="665251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A75B70F4-39A0-442E-8480-DC3CC1B0E9B9}"/>
                </a:ext>
              </a:extLst>
            </p:cNvPr>
            <p:cNvSpPr/>
            <p:nvPr/>
          </p:nvSpPr>
          <p:spPr>
            <a:xfrm rot="9000000">
              <a:off x="-2102878" y="4382212"/>
              <a:ext cx="2880000" cy="288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A27EC22-DE40-4D53-B8EB-370901B0E605}"/>
                </a:ext>
              </a:extLst>
            </p:cNvPr>
            <p:cNvGrpSpPr/>
            <p:nvPr/>
          </p:nvGrpSpPr>
          <p:grpSpPr>
            <a:xfrm rot="8069173">
              <a:off x="-481447" y="6911841"/>
              <a:ext cx="2766165" cy="5479603"/>
              <a:chOff x="257174" y="247650"/>
              <a:chExt cx="3248025" cy="6434138"/>
            </a:xfrm>
          </p:grpSpPr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695BDCB8-EE31-4932-BD3E-22DE2FB1FCFA}"/>
                  </a:ext>
                </a:extLst>
              </p:cNvPr>
              <p:cNvSpPr/>
              <p:nvPr/>
            </p:nvSpPr>
            <p:spPr>
              <a:xfrm>
                <a:off x="257174" y="247650"/>
                <a:ext cx="3248025" cy="6362700"/>
              </a:xfrm>
              <a:prstGeom prst="roundRect">
                <a:avLst>
                  <a:gd name="adj" fmla="val 11080"/>
                </a:avLst>
              </a:prstGeom>
              <a:solidFill>
                <a:schemeClr val="tx1"/>
              </a:solidFill>
              <a:ln w="76200">
                <a:solidFill>
                  <a:srgbClr val="0CB5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358514F5-A9D9-4F6B-8D0D-BA0E6C6B6501}"/>
                  </a:ext>
                </a:extLst>
              </p:cNvPr>
              <p:cNvSpPr/>
              <p:nvPr/>
            </p:nvSpPr>
            <p:spPr>
              <a:xfrm>
                <a:off x="366998" y="357187"/>
                <a:ext cx="3028376" cy="6143625"/>
              </a:xfrm>
              <a:prstGeom prst="roundRect">
                <a:avLst>
                  <a:gd name="adj" fmla="val 9252"/>
                </a:avLst>
              </a:prstGeom>
              <a:solidFill>
                <a:srgbClr val="FEB0C7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67" name="Rectangle: Rounded Corners 166">
                <a:extLst>
                  <a:ext uri="{FF2B5EF4-FFF2-40B4-BE49-F238E27FC236}">
                    <a16:creationId xmlns:a16="http://schemas.microsoft.com/office/drawing/2014/main" id="{2C50A92B-52C1-47E6-8633-C6EC1537DD59}"/>
                  </a:ext>
                </a:extLst>
              </p:cNvPr>
              <p:cNvSpPr/>
              <p:nvPr/>
            </p:nvSpPr>
            <p:spPr>
              <a:xfrm>
                <a:off x="742951" y="6572250"/>
                <a:ext cx="2247900" cy="10953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68" name="Rectangle: Rounded Corners 167">
                <a:extLst>
                  <a:ext uri="{FF2B5EF4-FFF2-40B4-BE49-F238E27FC236}">
                    <a16:creationId xmlns:a16="http://schemas.microsoft.com/office/drawing/2014/main" id="{4A8C3D3A-641F-419B-8F80-A275D85E9B7F}"/>
                  </a:ext>
                </a:extLst>
              </p:cNvPr>
              <p:cNvSpPr/>
              <p:nvPr/>
            </p:nvSpPr>
            <p:spPr>
              <a:xfrm>
                <a:off x="612759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9B22184A-55A4-412C-8CB9-77CF23591265}"/>
                  </a:ext>
                </a:extLst>
              </p:cNvPr>
              <p:cNvSpPr/>
              <p:nvPr/>
            </p:nvSpPr>
            <p:spPr>
              <a:xfrm>
                <a:off x="2932097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5214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477473DA-3AA0-43C5-AB18-C0B330DBB133}"/>
              </a:ext>
            </a:extLst>
          </p:cNvPr>
          <p:cNvSpPr/>
          <p:nvPr/>
        </p:nvSpPr>
        <p:spPr>
          <a:xfrm flipV="1">
            <a:off x="-1876425" y="6273587"/>
            <a:ext cx="17665844" cy="711212"/>
          </a:xfrm>
          <a:custGeom>
            <a:avLst/>
            <a:gdLst>
              <a:gd name="connsiteX0" fmla="*/ 7959870 w 17665844"/>
              <a:gd name="connsiteY0" fmla="*/ 711212 h 711212"/>
              <a:gd name="connsiteX1" fmla="*/ 17665844 w 17665844"/>
              <a:gd name="connsiteY1" fmla="*/ 698830 h 711212"/>
              <a:gd name="connsiteX2" fmla="*/ 17665844 w 17665844"/>
              <a:gd name="connsiteY2" fmla="*/ 114630 h 711212"/>
              <a:gd name="connsiteX3" fmla="*/ 2707748 w 17665844"/>
              <a:gd name="connsiteY3" fmla="*/ 114630 h 711212"/>
              <a:gd name="connsiteX4" fmla="*/ 2707748 w 17665844"/>
              <a:gd name="connsiteY4" fmla="*/ 0 h 711212"/>
              <a:gd name="connsiteX5" fmla="*/ 0 w 17665844"/>
              <a:gd name="connsiteY5" fmla="*/ 0 h 711212"/>
              <a:gd name="connsiteX6" fmla="*/ 0 w 17665844"/>
              <a:gd name="connsiteY6" fmla="*/ 699410 h 711212"/>
              <a:gd name="connsiteX7" fmla="*/ 2605164 w 17665844"/>
              <a:gd name="connsiteY7" fmla="*/ 699410 h 711212"/>
              <a:gd name="connsiteX8" fmla="*/ 6646214 w 17665844"/>
              <a:gd name="connsiteY8" fmla="*/ 703593 h 711212"/>
              <a:gd name="connsiteX9" fmla="*/ 7320900 w 17665844"/>
              <a:gd name="connsiteY9" fmla="*/ 300368 h 711212"/>
              <a:gd name="connsiteX10" fmla="*/ 7959870 w 17665844"/>
              <a:gd name="connsiteY10" fmla="*/ 711212 h 71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665844" h="711212">
                <a:moveTo>
                  <a:pt x="7959870" y="711212"/>
                </a:moveTo>
                <a:lnTo>
                  <a:pt x="17665844" y="698830"/>
                </a:lnTo>
                <a:lnTo>
                  <a:pt x="17665844" y="114630"/>
                </a:lnTo>
                <a:lnTo>
                  <a:pt x="2707748" y="114630"/>
                </a:lnTo>
                <a:lnTo>
                  <a:pt x="2707748" y="0"/>
                </a:lnTo>
                <a:lnTo>
                  <a:pt x="0" y="0"/>
                </a:lnTo>
                <a:lnTo>
                  <a:pt x="0" y="699410"/>
                </a:lnTo>
                <a:lnTo>
                  <a:pt x="2605164" y="699410"/>
                </a:lnTo>
                <a:lnTo>
                  <a:pt x="6646214" y="703593"/>
                </a:lnTo>
                <a:cubicBezTo>
                  <a:pt x="6914766" y="709679"/>
                  <a:pt x="6942811" y="296929"/>
                  <a:pt x="7320900" y="300368"/>
                </a:cubicBezTo>
                <a:cubicBezTo>
                  <a:pt x="7698990" y="303807"/>
                  <a:pt x="7684174" y="705391"/>
                  <a:pt x="7959870" y="71121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pic>
        <p:nvPicPr>
          <p:cNvPr id="88" name="Picture 87" descr="Shape&#10;&#10;Description automatically generated with low confidence">
            <a:extLst>
              <a:ext uri="{FF2B5EF4-FFF2-40B4-BE49-F238E27FC236}">
                <a16:creationId xmlns:a16="http://schemas.microsoft.com/office/drawing/2014/main" id="{A6915FA4-384A-4FC9-8D1E-DEC697F5F5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77" y="6383541"/>
            <a:ext cx="360000" cy="360000"/>
          </a:xfrm>
          <a:prstGeom prst="rect">
            <a:avLst/>
          </a:prstGeom>
          <a:effectLst/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34F8A4A-FAFB-462A-86FD-D9B99DC710C7}"/>
              </a:ext>
            </a:extLst>
          </p:cNvPr>
          <p:cNvGrpSpPr/>
          <p:nvPr/>
        </p:nvGrpSpPr>
        <p:grpSpPr>
          <a:xfrm rot="13556700">
            <a:off x="-507836" y="1343027"/>
            <a:ext cx="5744315" cy="6652513"/>
            <a:chOff x="-2102878" y="4382212"/>
            <a:chExt cx="5744315" cy="6652513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A7942AB-3B09-48BF-87F8-9C7C3C163AD1}"/>
                </a:ext>
              </a:extLst>
            </p:cNvPr>
            <p:cNvSpPr/>
            <p:nvPr/>
          </p:nvSpPr>
          <p:spPr>
            <a:xfrm rot="9000000">
              <a:off x="-2102878" y="4382212"/>
              <a:ext cx="2880000" cy="288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5F39033-89BB-44EE-9D9F-998AFDF0E330}"/>
                </a:ext>
              </a:extLst>
            </p:cNvPr>
            <p:cNvGrpSpPr/>
            <p:nvPr/>
          </p:nvGrpSpPr>
          <p:grpSpPr>
            <a:xfrm rot="8069173">
              <a:off x="-481447" y="6911841"/>
              <a:ext cx="2766165" cy="5479603"/>
              <a:chOff x="257174" y="247650"/>
              <a:chExt cx="3248025" cy="6434138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AB43B188-09FD-4D4E-822E-E6F6A2F76094}"/>
                  </a:ext>
                </a:extLst>
              </p:cNvPr>
              <p:cNvSpPr/>
              <p:nvPr/>
            </p:nvSpPr>
            <p:spPr>
              <a:xfrm>
                <a:off x="257174" y="247650"/>
                <a:ext cx="3248025" cy="6362700"/>
              </a:xfrm>
              <a:prstGeom prst="roundRect">
                <a:avLst>
                  <a:gd name="adj" fmla="val 11080"/>
                </a:avLst>
              </a:prstGeom>
              <a:solidFill>
                <a:schemeClr val="tx1"/>
              </a:solidFill>
              <a:ln w="76200">
                <a:solidFill>
                  <a:srgbClr val="0CB5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ECA647E2-5AED-4DB1-97B6-D5A845654EAD}"/>
                  </a:ext>
                </a:extLst>
              </p:cNvPr>
              <p:cNvSpPr/>
              <p:nvPr/>
            </p:nvSpPr>
            <p:spPr>
              <a:xfrm>
                <a:off x="366997" y="357187"/>
                <a:ext cx="3028376" cy="6143625"/>
              </a:xfrm>
              <a:prstGeom prst="roundRect">
                <a:avLst>
                  <a:gd name="adj" fmla="val 9252"/>
                </a:avLst>
              </a:prstGeom>
              <a:solidFill>
                <a:srgbClr val="FEB0C7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3600" dirty="0">
                  <a:latin typeface="Franklin Gothic Demi" panose="020B0703020102020204" pitchFamily="34" charset="0"/>
                </a:endParaRPr>
              </a:p>
            </p:txBody>
          </p:sp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C04F540E-ED82-4CAA-BC8C-7B41AAA17F64}"/>
                  </a:ext>
                </a:extLst>
              </p:cNvPr>
              <p:cNvSpPr/>
              <p:nvPr/>
            </p:nvSpPr>
            <p:spPr>
              <a:xfrm>
                <a:off x="742951" y="6572250"/>
                <a:ext cx="2247900" cy="10953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42FBF34F-BCE7-44E2-9BD5-54F38E43F46B}"/>
                  </a:ext>
                </a:extLst>
              </p:cNvPr>
              <p:cNvSpPr/>
              <p:nvPr/>
            </p:nvSpPr>
            <p:spPr>
              <a:xfrm>
                <a:off x="612759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D433CAD3-76EA-4624-9981-59E00DDE8142}"/>
                  </a:ext>
                </a:extLst>
              </p:cNvPr>
              <p:cNvSpPr/>
              <p:nvPr/>
            </p:nvSpPr>
            <p:spPr>
              <a:xfrm>
                <a:off x="2932097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901D3AF-6FAF-4740-BAB0-BBA582DF9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431" y="3419695"/>
            <a:ext cx="3132232" cy="2358311"/>
          </a:xfrm>
          <a:prstGeom prst="rect">
            <a:avLst/>
          </a:prstGeom>
        </p:spPr>
      </p:pic>
      <p:pic>
        <p:nvPicPr>
          <p:cNvPr id="80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75CA127-6A8D-4069-B58D-876C75873FF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37" y="7175977"/>
            <a:ext cx="360000" cy="360000"/>
          </a:xfrm>
          <a:prstGeom prst="rect">
            <a:avLst/>
          </a:prstGeom>
        </p:spPr>
      </p:pic>
      <p:pic>
        <p:nvPicPr>
          <p:cNvPr id="81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0121F574-0925-4E4F-A320-55088725359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46" y="6412090"/>
            <a:ext cx="360000" cy="360000"/>
          </a:xfrm>
          <a:prstGeom prst="rect">
            <a:avLst/>
          </a:prstGeom>
        </p:spPr>
      </p:pic>
      <p:pic>
        <p:nvPicPr>
          <p:cNvPr id="82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A84CA018-39B6-4192-9502-4F2689C8C90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55" y="6412090"/>
            <a:ext cx="360000" cy="360000"/>
          </a:xfrm>
          <a:prstGeom prst="rect">
            <a:avLst/>
          </a:prstGeom>
        </p:spPr>
      </p:pic>
      <p:pic>
        <p:nvPicPr>
          <p:cNvPr id="89" name="Picture 88" descr="Shape&#10;&#10;Description automatically generated with low confidence">
            <a:extLst>
              <a:ext uri="{FF2B5EF4-FFF2-40B4-BE49-F238E27FC236}">
                <a16:creationId xmlns:a16="http://schemas.microsoft.com/office/drawing/2014/main" id="{A906FB27-9808-46C6-9D7C-7048D7DE102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65" y="6412090"/>
            <a:ext cx="360000" cy="360000"/>
          </a:xfrm>
          <a:prstGeom prst="rect">
            <a:avLst/>
          </a:prstGeom>
        </p:spPr>
      </p:pic>
      <p:pic>
        <p:nvPicPr>
          <p:cNvPr id="90" name="!!t11" descr="Shape&#10;&#10;Description automatically generated with low confidence">
            <a:extLst>
              <a:ext uri="{FF2B5EF4-FFF2-40B4-BE49-F238E27FC236}">
                <a16:creationId xmlns:a16="http://schemas.microsoft.com/office/drawing/2014/main" id="{E7C9E035-B6FB-4E73-B7E3-3A356B93190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28" y="6414453"/>
            <a:ext cx="360000" cy="36000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857E3EA4-D139-45E5-9352-2828E83BABF3}"/>
              </a:ext>
            </a:extLst>
          </p:cNvPr>
          <p:cNvGrpSpPr/>
          <p:nvPr/>
        </p:nvGrpSpPr>
        <p:grpSpPr>
          <a:xfrm>
            <a:off x="3367728" y="6970285"/>
            <a:ext cx="720000" cy="720000"/>
            <a:chOff x="3009234" y="6899660"/>
            <a:chExt cx="720000" cy="7200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2F27CB-9436-49E7-BC1F-97C67BE55D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4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41CD67C-01FC-4CA9-9FC6-603124755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72C30FA-25B2-47C5-969D-095CE4D67E8C}"/>
              </a:ext>
            </a:extLst>
          </p:cNvPr>
          <p:cNvGrpSpPr/>
          <p:nvPr/>
        </p:nvGrpSpPr>
        <p:grpSpPr>
          <a:xfrm>
            <a:off x="1747201" y="7045651"/>
            <a:ext cx="720000" cy="720000"/>
            <a:chOff x="1707177" y="7592555"/>
            <a:chExt cx="720000" cy="72000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2E44FA3-756E-4FA0-9A0C-94C8C1D98B38}"/>
                </a:ext>
              </a:extLst>
            </p:cNvPr>
            <p:cNvSpPr/>
            <p:nvPr/>
          </p:nvSpPr>
          <p:spPr>
            <a:xfrm>
              <a:off x="1707177" y="7592555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9" name="Picture 10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012E5B7-3D95-43E5-A5A9-D50A57FD8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77" y="7772555"/>
              <a:ext cx="360000" cy="3600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829D5FA-BE50-4961-99D1-7F89E3ACD203}"/>
              </a:ext>
            </a:extLst>
          </p:cNvPr>
          <p:cNvGrpSpPr/>
          <p:nvPr/>
        </p:nvGrpSpPr>
        <p:grpSpPr>
          <a:xfrm>
            <a:off x="6757121" y="6989081"/>
            <a:ext cx="720000" cy="720000"/>
            <a:chOff x="6724719" y="6899660"/>
            <a:chExt cx="720000" cy="72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3247FFB-0FB8-431C-A0E7-A53C8D5A52F5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2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DF02BB5-4C4A-48A1-9538-EC9936B9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3D01360-3891-4CF4-A8F0-D60EBC423BE2}"/>
              </a:ext>
            </a:extLst>
          </p:cNvPr>
          <p:cNvGrpSpPr/>
          <p:nvPr/>
        </p:nvGrpSpPr>
        <p:grpSpPr>
          <a:xfrm>
            <a:off x="8456547" y="6989081"/>
            <a:ext cx="720000" cy="720000"/>
            <a:chOff x="8611248" y="6899660"/>
            <a:chExt cx="720000" cy="72000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F12A5B-3F7B-4CAA-BA79-EBC9FD5167DF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5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A193E2C-9E85-450C-BC5E-852E0F44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1FAF9AB-E1D7-457D-8A84-747C88A1E043}"/>
              </a:ext>
            </a:extLst>
          </p:cNvPr>
          <p:cNvGrpSpPr/>
          <p:nvPr/>
        </p:nvGrpSpPr>
        <p:grpSpPr>
          <a:xfrm>
            <a:off x="10147365" y="6989081"/>
            <a:ext cx="720000" cy="720000"/>
            <a:chOff x="10098545" y="7273450"/>
            <a:chExt cx="720000" cy="72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AD4434E-D559-4ABD-BB53-3AFAE7ECBC7C}"/>
                </a:ext>
              </a:extLst>
            </p:cNvPr>
            <p:cNvSpPr/>
            <p:nvPr/>
          </p:nvSpPr>
          <p:spPr>
            <a:xfrm>
              <a:off x="10098545" y="727345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8" name="Picture 1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D1A18EC-87AC-462A-8929-C37E27424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545" y="7452568"/>
              <a:ext cx="360000" cy="3600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EB4528F-1FEE-497A-BA77-A52F853B9DDE}"/>
              </a:ext>
            </a:extLst>
          </p:cNvPr>
          <p:cNvGrpSpPr/>
          <p:nvPr/>
        </p:nvGrpSpPr>
        <p:grpSpPr>
          <a:xfrm>
            <a:off x="5091935" y="5845765"/>
            <a:ext cx="720000" cy="720000"/>
            <a:chOff x="4876572" y="6899660"/>
            <a:chExt cx="720000" cy="72000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2BB8CD6-00E3-464A-9BE4-4F309F838B7E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1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787E219-7EF9-44ED-ABEC-C6B76B811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1638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2BAF3B8-1680-4A50-807F-580C00FB4358}"/>
              </a:ext>
            </a:extLst>
          </p:cNvPr>
          <p:cNvSpPr/>
          <p:nvPr/>
        </p:nvSpPr>
        <p:spPr>
          <a:xfrm flipV="1">
            <a:off x="-1876425" y="6273587"/>
            <a:ext cx="17665844" cy="711212"/>
          </a:xfrm>
          <a:custGeom>
            <a:avLst/>
            <a:gdLst>
              <a:gd name="connsiteX0" fmla="*/ 7959870 w 17665844"/>
              <a:gd name="connsiteY0" fmla="*/ 711212 h 711212"/>
              <a:gd name="connsiteX1" fmla="*/ 17665844 w 17665844"/>
              <a:gd name="connsiteY1" fmla="*/ 698830 h 711212"/>
              <a:gd name="connsiteX2" fmla="*/ 17665844 w 17665844"/>
              <a:gd name="connsiteY2" fmla="*/ 114630 h 711212"/>
              <a:gd name="connsiteX3" fmla="*/ 2707748 w 17665844"/>
              <a:gd name="connsiteY3" fmla="*/ 114630 h 711212"/>
              <a:gd name="connsiteX4" fmla="*/ 2707748 w 17665844"/>
              <a:gd name="connsiteY4" fmla="*/ 0 h 711212"/>
              <a:gd name="connsiteX5" fmla="*/ 0 w 17665844"/>
              <a:gd name="connsiteY5" fmla="*/ 0 h 711212"/>
              <a:gd name="connsiteX6" fmla="*/ 0 w 17665844"/>
              <a:gd name="connsiteY6" fmla="*/ 699410 h 711212"/>
              <a:gd name="connsiteX7" fmla="*/ 2605164 w 17665844"/>
              <a:gd name="connsiteY7" fmla="*/ 699410 h 711212"/>
              <a:gd name="connsiteX8" fmla="*/ 6646214 w 17665844"/>
              <a:gd name="connsiteY8" fmla="*/ 703593 h 711212"/>
              <a:gd name="connsiteX9" fmla="*/ 7320900 w 17665844"/>
              <a:gd name="connsiteY9" fmla="*/ 300368 h 711212"/>
              <a:gd name="connsiteX10" fmla="*/ 7959870 w 17665844"/>
              <a:gd name="connsiteY10" fmla="*/ 711212 h 71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665844" h="711212">
                <a:moveTo>
                  <a:pt x="7959870" y="711212"/>
                </a:moveTo>
                <a:lnTo>
                  <a:pt x="17665844" y="698830"/>
                </a:lnTo>
                <a:lnTo>
                  <a:pt x="17665844" y="114630"/>
                </a:lnTo>
                <a:lnTo>
                  <a:pt x="2707748" y="114630"/>
                </a:lnTo>
                <a:lnTo>
                  <a:pt x="2707748" y="0"/>
                </a:lnTo>
                <a:lnTo>
                  <a:pt x="0" y="0"/>
                </a:lnTo>
                <a:lnTo>
                  <a:pt x="0" y="699410"/>
                </a:lnTo>
                <a:lnTo>
                  <a:pt x="2605164" y="699410"/>
                </a:lnTo>
                <a:lnTo>
                  <a:pt x="6646214" y="703593"/>
                </a:lnTo>
                <a:cubicBezTo>
                  <a:pt x="6914766" y="709679"/>
                  <a:pt x="6942811" y="296929"/>
                  <a:pt x="7320900" y="300368"/>
                </a:cubicBezTo>
                <a:cubicBezTo>
                  <a:pt x="7698990" y="303807"/>
                  <a:pt x="7684174" y="705391"/>
                  <a:pt x="7959870" y="71121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dirty="0"/>
              <a:t> 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34F8A4A-FAFB-462A-86FD-D9B99DC710C7}"/>
              </a:ext>
            </a:extLst>
          </p:cNvPr>
          <p:cNvGrpSpPr/>
          <p:nvPr/>
        </p:nvGrpSpPr>
        <p:grpSpPr>
          <a:xfrm rot="13556700">
            <a:off x="-2387124" y="1329935"/>
            <a:ext cx="5744315" cy="6652513"/>
            <a:chOff x="-2102878" y="4382212"/>
            <a:chExt cx="5744315" cy="6652513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A7942AB-3B09-48BF-87F8-9C7C3C163AD1}"/>
                </a:ext>
              </a:extLst>
            </p:cNvPr>
            <p:cNvSpPr/>
            <p:nvPr/>
          </p:nvSpPr>
          <p:spPr>
            <a:xfrm rot="9000000">
              <a:off x="-2102878" y="4382212"/>
              <a:ext cx="2880000" cy="288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5F39033-89BB-44EE-9D9F-998AFDF0E330}"/>
                </a:ext>
              </a:extLst>
            </p:cNvPr>
            <p:cNvGrpSpPr/>
            <p:nvPr/>
          </p:nvGrpSpPr>
          <p:grpSpPr>
            <a:xfrm rot="8069173">
              <a:off x="-481447" y="6911841"/>
              <a:ext cx="2766165" cy="5479603"/>
              <a:chOff x="257174" y="247650"/>
              <a:chExt cx="3248025" cy="6434138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AB43B188-09FD-4D4E-822E-E6F6A2F76094}"/>
                  </a:ext>
                </a:extLst>
              </p:cNvPr>
              <p:cNvSpPr/>
              <p:nvPr/>
            </p:nvSpPr>
            <p:spPr>
              <a:xfrm>
                <a:off x="257174" y="247650"/>
                <a:ext cx="3248025" cy="6362700"/>
              </a:xfrm>
              <a:prstGeom prst="roundRect">
                <a:avLst>
                  <a:gd name="adj" fmla="val 11080"/>
                </a:avLst>
              </a:prstGeom>
              <a:solidFill>
                <a:schemeClr val="tx1"/>
              </a:solidFill>
              <a:ln w="76200">
                <a:solidFill>
                  <a:srgbClr val="0CB5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ECA647E2-5AED-4DB1-97B6-D5A845654EAD}"/>
                  </a:ext>
                </a:extLst>
              </p:cNvPr>
              <p:cNvSpPr/>
              <p:nvPr/>
            </p:nvSpPr>
            <p:spPr>
              <a:xfrm>
                <a:off x="366998" y="357187"/>
                <a:ext cx="3028376" cy="6143625"/>
              </a:xfrm>
              <a:prstGeom prst="roundRect">
                <a:avLst>
                  <a:gd name="adj" fmla="val 9252"/>
                </a:avLst>
              </a:prstGeom>
              <a:solidFill>
                <a:srgbClr val="FEB0C7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3600" dirty="0">
                  <a:latin typeface="Franklin Gothic Demi" panose="020B0703020102020204" pitchFamily="34" charset="0"/>
                </a:endParaRPr>
              </a:p>
            </p:txBody>
          </p:sp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C04F540E-ED82-4CAA-BC8C-7B41AAA17F64}"/>
                  </a:ext>
                </a:extLst>
              </p:cNvPr>
              <p:cNvSpPr/>
              <p:nvPr/>
            </p:nvSpPr>
            <p:spPr>
              <a:xfrm>
                <a:off x="742951" y="6572250"/>
                <a:ext cx="2247900" cy="10953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42FBF34F-BCE7-44E2-9BD5-54F38E43F46B}"/>
                  </a:ext>
                </a:extLst>
              </p:cNvPr>
              <p:cNvSpPr/>
              <p:nvPr/>
            </p:nvSpPr>
            <p:spPr>
              <a:xfrm>
                <a:off x="612759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D433CAD3-76EA-4624-9981-59E00DDE8142}"/>
                  </a:ext>
                </a:extLst>
              </p:cNvPr>
              <p:cNvSpPr/>
              <p:nvPr/>
            </p:nvSpPr>
            <p:spPr>
              <a:xfrm>
                <a:off x="2932097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901D3AF-6FAF-4740-BAB0-BBA582DF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650" y="3718494"/>
            <a:ext cx="3132232" cy="2358311"/>
          </a:xfrm>
          <a:prstGeom prst="rect">
            <a:avLst/>
          </a:prstGeom>
        </p:spPr>
      </p:pic>
      <p:pic>
        <p:nvPicPr>
          <p:cNvPr id="80" name="!!t2" descr="Shape&#10;&#10;Description automatically generated with low confidence">
            <a:extLst>
              <a:ext uri="{FF2B5EF4-FFF2-40B4-BE49-F238E27FC236}">
                <a16:creationId xmlns:a16="http://schemas.microsoft.com/office/drawing/2014/main" id="{D75CA127-6A8D-4069-B58D-876C75873FF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37" y="7175977"/>
            <a:ext cx="360000" cy="360000"/>
          </a:xfrm>
          <a:prstGeom prst="rect">
            <a:avLst/>
          </a:prstGeom>
        </p:spPr>
      </p:pic>
      <p:pic>
        <p:nvPicPr>
          <p:cNvPr id="81" name="!!t3" descr="Shape&#10;&#10;Description automatically generated with low confidence">
            <a:extLst>
              <a:ext uri="{FF2B5EF4-FFF2-40B4-BE49-F238E27FC236}">
                <a16:creationId xmlns:a16="http://schemas.microsoft.com/office/drawing/2014/main" id="{0121F574-0925-4E4F-A320-55088725359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46" y="6412090"/>
            <a:ext cx="360000" cy="360000"/>
          </a:xfrm>
          <a:prstGeom prst="rect">
            <a:avLst/>
          </a:prstGeom>
        </p:spPr>
      </p:pic>
      <p:pic>
        <p:nvPicPr>
          <p:cNvPr id="82" name="!!t4" descr="Shape&#10;&#10;Description automatically generated with low confidence">
            <a:extLst>
              <a:ext uri="{FF2B5EF4-FFF2-40B4-BE49-F238E27FC236}">
                <a16:creationId xmlns:a16="http://schemas.microsoft.com/office/drawing/2014/main" id="{A84CA018-39B6-4192-9502-4F2689C8C90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455" y="6412090"/>
            <a:ext cx="360000" cy="360000"/>
          </a:xfrm>
          <a:prstGeom prst="rect">
            <a:avLst/>
          </a:prstGeom>
        </p:spPr>
      </p:pic>
      <p:pic>
        <p:nvPicPr>
          <p:cNvPr id="88" name="Picture 87" descr="Shape&#10;&#10;Description automatically generated with low confidence">
            <a:extLst>
              <a:ext uri="{FF2B5EF4-FFF2-40B4-BE49-F238E27FC236}">
                <a16:creationId xmlns:a16="http://schemas.microsoft.com/office/drawing/2014/main" id="{A6915FA4-384A-4FC9-8D1E-DEC697F5F5F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77" y="6383541"/>
            <a:ext cx="360000" cy="360000"/>
          </a:xfrm>
          <a:prstGeom prst="rect">
            <a:avLst/>
          </a:prstGeom>
          <a:effectLst/>
        </p:spPr>
      </p:pic>
      <p:pic>
        <p:nvPicPr>
          <p:cNvPr id="89" name="Picture 88" descr="Shape&#10;&#10;Description automatically generated with low confidence">
            <a:extLst>
              <a:ext uri="{FF2B5EF4-FFF2-40B4-BE49-F238E27FC236}">
                <a16:creationId xmlns:a16="http://schemas.microsoft.com/office/drawing/2014/main" id="{A906FB27-9808-46C6-9D7C-7048D7DE102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65" y="6412090"/>
            <a:ext cx="360000" cy="360000"/>
          </a:xfrm>
          <a:prstGeom prst="rect">
            <a:avLst/>
          </a:prstGeom>
        </p:spPr>
      </p:pic>
      <p:pic>
        <p:nvPicPr>
          <p:cNvPr id="90" name="!!t11" descr="Shape&#10;&#10;Description automatically generated with low confidence">
            <a:extLst>
              <a:ext uri="{FF2B5EF4-FFF2-40B4-BE49-F238E27FC236}">
                <a16:creationId xmlns:a16="http://schemas.microsoft.com/office/drawing/2014/main" id="{E7C9E035-B6FB-4E73-B7E3-3A356B93190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28" y="6414453"/>
            <a:ext cx="360000" cy="36000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857E3EA4-D139-45E5-9352-2828E83BABF3}"/>
              </a:ext>
            </a:extLst>
          </p:cNvPr>
          <p:cNvGrpSpPr/>
          <p:nvPr/>
        </p:nvGrpSpPr>
        <p:grpSpPr>
          <a:xfrm>
            <a:off x="3367728" y="6970285"/>
            <a:ext cx="720000" cy="720000"/>
            <a:chOff x="3009234" y="6899660"/>
            <a:chExt cx="720000" cy="7200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2F27CB-9436-49E7-BC1F-97C67BE55D8B}"/>
                </a:ext>
              </a:extLst>
            </p:cNvPr>
            <p:cNvSpPr/>
            <p:nvPr/>
          </p:nvSpPr>
          <p:spPr>
            <a:xfrm>
              <a:off x="3009234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4" name="!!t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41CD67C-01FC-4CA9-9FC6-603124755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234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72C30FA-25B2-47C5-969D-095CE4D67E8C}"/>
              </a:ext>
            </a:extLst>
          </p:cNvPr>
          <p:cNvGrpSpPr/>
          <p:nvPr/>
        </p:nvGrpSpPr>
        <p:grpSpPr>
          <a:xfrm>
            <a:off x="1747201" y="7045651"/>
            <a:ext cx="720000" cy="720000"/>
            <a:chOff x="1707177" y="7592555"/>
            <a:chExt cx="720000" cy="72000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2E44FA3-756E-4FA0-9A0C-94C8C1D98B38}"/>
                </a:ext>
              </a:extLst>
            </p:cNvPr>
            <p:cNvSpPr/>
            <p:nvPr/>
          </p:nvSpPr>
          <p:spPr>
            <a:xfrm>
              <a:off x="1707177" y="7592555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9" name="Picture 10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012E5B7-3D95-43E5-A5A9-D50A57FD8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77" y="7772555"/>
              <a:ext cx="360000" cy="36000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829D5FA-BE50-4961-99D1-7F89E3ACD203}"/>
              </a:ext>
            </a:extLst>
          </p:cNvPr>
          <p:cNvGrpSpPr/>
          <p:nvPr/>
        </p:nvGrpSpPr>
        <p:grpSpPr>
          <a:xfrm>
            <a:off x="6757121" y="6989081"/>
            <a:ext cx="720000" cy="720000"/>
            <a:chOff x="6724719" y="6899660"/>
            <a:chExt cx="720000" cy="72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3247FFB-0FB8-431C-A0E7-A53C8D5A52F5}"/>
                </a:ext>
              </a:extLst>
            </p:cNvPr>
            <p:cNvSpPr/>
            <p:nvPr/>
          </p:nvSpPr>
          <p:spPr>
            <a:xfrm>
              <a:off x="6724719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2" name="!!t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DF02BB5-4C4A-48A1-9538-EC9936B9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719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3D01360-3891-4CF4-A8F0-D60EBC423BE2}"/>
              </a:ext>
            </a:extLst>
          </p:cNvPr>
          <p:cNvGrpSpPr/>
          <p:nvPr/>
        </p:nvGrpSpPr>
        <p:grpSpPr>
          <a:xfrm>
            <a:off x="8456547" y="6989081"/>
            <a:ext cx="720000" cy="720000"/>
            <a:chOff x="8611248" y="6899660"/>
            <a:chExt cx="720000" cy="72000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F12A5B-3F7B-4CAA-BA79-EBC9FD5167DF}"/>
                </a:ext>
              </a:extLst>
            </p:cNvPr>
            <p:cNvSpPr/>
            <p:nvPr/>
          </p:nvSpPr>
          <p:spPr>
            <a:xfrm>
              <a:off x="8611248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5" name="!!t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A193E2C-9E85-450C-BC5E-852E0F44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1248" y="7079660"/>
              <a:ext cx="360000" cy="360000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1FAF9AB-E1D7-457D-8A84-747C88A1E043}"/>
              </a:ext>
            </a:extLst>
          </p:cNvPr>
          <p:cNvGrpSpPr/>
          <p:nvPr/>
        </p:nvGrpSpPr>
        <p:grpSpPr>
          <a:xfrm>
            <a:off x="10147365" y="6989081"/>
            <a:ext cx="720000" cy="720000"/>
            <a:chOff x="10098545" y="7273450"/>
            <a:chExt cx="720000" cy="72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AD4434E-D559-4ABD-BB53-3AFAE7ECBC7C}"/>
                </a:ext>
              </a:extLst>
            </p:cNvPr>
            <p:cNvSpPr/>
            <p:nvPr/>
          </p:nvSpPr>
          <p:spPr>
            <a:xfrm>
              <a:off x="10098545" y="727345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8" name="Picture 11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D1A18EC-87AC-462A-8929-C37E27424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545" y="7452568"/>
              <a:ext cx="360000" cy="3600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EB4528F-1FEE-497A-BA77-A52F853B9DDE}"/>
              </a:ext>
            </a:extLst>
          </p:cNvPr>
          <p:cNvGrpSpPr/>
          <p:nvPr/>
        </p:nvGrpSpPr>
        <p:grpSpPr>
          <a:xfrm>
            <a:off x="5091935" y="5845765"/>
            <a:ext cx="720000" cy="720000"/>
            <a:chOff x="4876572" y="6899660"/>
            <a:chExt cx="720000" cy="72000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2BB8CD6-00E3-464A-9BE4-4F309F838B7E}"/>
                </a:ext>
              </a:extLst>
            </p:cNvPr>
            <p:cNvSpPr/>
            <p:nvPr/>
          </p:nvSpPr>
          <p:spPr>
            <a:xfrm>
              <a:off x="4876572" y="6899660"/>
              <a:ext cx="720000" cy="72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1" name="!!t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787E219-7EF9-44ED-ABEC-C6B76B811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572" y="7079660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3087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</TotalTime>
  <Words>293</Words>
  <Application>Microsoft Office PowerPoint</Application>
  <PresentationFormat>Widescreen</PresentationFormat>
  <Paragraphs>183</Paragraphs>
  <Slides>19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Franklin Gothic Demi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Chua Wee Kian</dc:creator>
  <cp:lastModifiedBy>Chua Wee Kian</cp:lastModifiedBy>
  <cp:revision>19</cp:revision>
  <dcterms:created xsi:type="dcterms:W3CDTF">2021-08-02T15:56:12Z</dcterms:created>
  <dcterms:modified xsi:type="dcterms:W3CDTF">2021-08-03T13:43:53Z</dcterms:modified>
</cp:coreProperties>
</file>